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473" r:id="rId3"/>
    <p:sldId id="482" r:id="rId4"/>
    <p:sldId id="492" r:id="rId5"/>
    <p:sldId id="481" r:id="rId6"/>
    <p:sldId id="434" r:id="rId7"/>
    <p:sldId id="497" r:id="rId8"/>
    <p:sldId id="483" r:id="rId9"/>
    <p:sldId id="498" r:id="rId10"/>
    <p:sldId id="484" r:id="rId11"/>
    <p:sldId id="493" r:id="rId12"/>
    <p:sldId id="499" r:id="rId13"/>
    <p:sldId id="488" r:id="rId14"/>
    <p:sldId id="490" r:id="rId15"/>
    <p:sldId id="494" r:id="rId16"/>
    <p:sldId id="500" r:id="rId17"/>
    <p:sldId id="491" r:id="rId18"/>
    <p:sldId id="495" r:id="rId19"/>
    <p:sldId id="501" r:id="rId20"/>
    <p:sldId id="496" r:id="rId21"/>
    <p:sldId id="432" r:id="rId22"/>
    <p:sldId id="480" r:id="rId23"/>
    <p:sldId id="354" r:id="rId24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32" userDrawn="1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>
      <p:cViewPr varScale="1">
        <p:scale>
          <a:sx n="62" d="100"/>
          <a:sy n="62" d="100"/>
        </p:scale>
        <p:origin x="720" y="54"/>
      </p:cViewPr>
      <p:guideLst>
        <p:guide orient="horz" pos="163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FEF6BB-0700-4314-A582-36E1533D9A5B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C66295-4773-4BB9-8DFC-74DB8828F619}">
      <dgm:prSet phldrT="[Text]"/>
      <dgm:spPr/>
      <dgm:t>
        <a:bodyPr/>
        <a:lstStyle/>
        <a:p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1.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지난 수업 복습 </a:t>
          </a:r>
          <a:endParaRPr lang="en-US" dirty="0"/>
        </a:p>
      </dgm:t>
    </dgm:pt>
    <dgm:pt modelId="{7EF48FC8-C248-496C-A4B8-B2D5DFD59B77}" type="parTrans" cxnId="{48FAD14F-6E92-4C45-BE3F-0F452C0C9076}">
      <dgm:prSet/>
      <dgm:spPr/>
      <dgm:t>
        <a:bodyPr/>
        <a:lstStyle/>
        <a:p>
          <a:endParaRPr lang="en-US"/>
        </a:p>
      </dgm:t>
    </dgm:pt>
    <dgm:pt modelId="{11A62655-AC0D-4120-891C-525E6E25F419}" type="sibTrans" cxnId="{48FAD14F-6E92-4C45-BE3F-0F452C0C9076}">
      <dgm:prSet/>
      <dgm:spPr/>
      <dgm:t>
        <a:bodyPr/>
        <a:lstStyle/>
        <a:p>
          <a:endParaRPr lang="en-US"/>
        </a:p>
      </dgm:t>
    </dgm:pt>
    <dgm:pt modelId="{9B232D0C-4ED4-4600-8D6D-843AC51C551E}">
      <dgm:prSet phldrT="[Text]"/>
      <dgm:spPr/>
      <dgm:t>
        <a:bodyPr/>
        <a:lstStyle/>
        <a:p>
          <a:r>
            <a:rPr lang="en-US" altLang="ko-KR" b="1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2. </a:t>
          </a:r>
          <a:r>
            <a:rPr lang="ko-KR" altLang="en-US" b="1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수업 목표</a:t>
          </a:r>
          <a:endParaRPr lang="en-US" dirty="0"/>
        </a:p>
      </dgm:t>
    </dgm:pt>
    <dgm:pt modelId="{1FBD8087-99ED-47CD-8967-D132308AF66B}" type="parTrans" cxnId="{20640FAA-C0AE-46BF-9A63-82567FD4DA07}">
      <dgm:prSet/>
      <dgm:spPr/>
      <dgm:t>
        <a:bodyPr/>
        <a:lstStyle/>
        <a:p>
          <a:endParaRPr lang="en-US"/>
        </a:p>
      </dgm:t>
    </dgm:pt>
    <dgm:pt modelId="{758999F5-94B6-4A9A-B328-EFB9846D7F70}" type="sibTrans" cxnId="{20640FAA-C0AE-46BF-9A63-82567FD4DA07}">
      <dgm:prSet/>
      <dgm:spPr/>
      <dgm:t>
        <a:bodyPr/>
        <a:lstStyle/>
        <a:p>
          <a:endParaRPr lang="en-US"/>
        </a:p>
      </dgm:t>
    </dgm:pt>
    <dgm:pt modelId="{17F4430F-31B0-49AB-B90C-7438EDC6958A}">
      <dgm:prSet phldrT="[Text]"/>
      <dgm:spPr/>
      <dgm:t>
        <a:bodyPr/>
        <a:lstStyle/>
        <a:p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3.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듣기</a:t>
          </a:r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: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알아봅시다</a:t>
          </a:r>
          <a:endParaRPr lang="en-US" dirty="0"/>
        </a:p>
      </dgm:t>
    </dgm:pt>
    <dgm:pt modelId="{E7F6BDB0-35D7-4CC5-B5EC-4ECB8C829CB0}" type="parTrans" cxnId="{17D6362C-1C63-4425-8FE7-956BCEE8DCE4}">
      <dgm:prSet/>
      <dgm:spPr/>
      <dgm:t>
        <a:bodyPr/>
        <a:lstStyle/>
        <a:p>
          <a:endParaRPr lang="en-US"/>
        </a:p>
      </dgm:t>
    </dgm:pt>
    <dgm:pt modelId="{DF7AB4DD-926A-4AC9-A1EF-041E1E6E0E1F}" type="sibTrans" cxnId="{17D6362C-1C63-4425-8FE7-956BCEE8DCE4}">
      <dgm:prSet/>
      <dgm:spPr/>
      <dgm:t>
        <a:bodyPr/>
        <a:lstStyle/>
        <a:p>
          <a:endParaRPr lang="en-US"/>
        </a:p>
      </dgm:t>
    </dgm:pt>
    <dgm:pt modelId="{CEF20077-CD43-4756-B17F-5269D85313C3}">
      <dgm:prSet phldrT="[Text]"/>
      <dgm:spPr/>
      <dgm:t>
        <a:bodyPr/>
        <a:lstStyle/>
        <a:p>
          <a:r>
            <a:rPr lang="en-US" altLang="ko-KR" b="1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5. </a:t>
          </a:r>
          <a:r>
            <a:rPr lang="ko-KR" altLang="en-US" b="1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문과 답</a:t>
          </a:r>
          <a:endParaRPr lang="en-US" dirty="0"/>
        </a:p>
      </dgm:t>
    </dgm:pt>
    <dgm:pt modelId="{3D453931-64A3-4A71-A81F-CA19C78C47F2}" type="parTrans" cxnId="{0C0EECDB-ABFD-447C-BFC5-BEAD2CF95B47}">
      <dgm:prSet/>
      <dgm:spPr/>
      <dgm:t>
        <a:bodyPr/>
        <a:lstStyle/>
        <a:p>
          <a:endParaRPr lang="en-US"/>
        </a:p>
      </dgm:t>
    </dgm:pt>
    <dgm:pt modelId="{35A523C5-39F7-4651-96F8-E89FBC44B392}" type="sibTrans" cxnId="{0C0EECDB-ABFD-447C-BFC5-BEAD2CF95B47}">
      <dgm:prSet/>
      <dgm:spPr/>
      <dgm:t>
        <a:bodyPr/>
        <a:lstStyle/>
        <a:p>
          <a:endParaRPr lang="en-US"/>
        </a:p>
      </dgm:t>
    </dgm:pt>
    <dgm:pt modelId="{26DF16C5-F36F-4D32-A2F8-A48BAE8BD183}">
      <dgm:prSet phldrT="[Text]"/>
      <dgm:spPr/>
      <dgm:t>
        <a:bodyPr/>
        <a:lstStyle/>
        <a:p>
          <a:r>
            <a:rPr lang="en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4.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듣기</a:t>
          </a:r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: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이야기해봅시다</a:t>
          </a:r>
          <a:endParaRPr lang="en-US" dirty="0"/>
        </a:p>
      </dgm:t>
    </dgm:pt>
    <dgm:pt modelId="{9F431DC6-321F-490C-9643-66C4813C269E}" type="parTrans" cxnId="{ED0D9E19-1D4A-4673-8AD2-F1C0CDD001DA}">
      <dgm:prSet/>
      <dgm:spPr/>
      <dgm:t>
        <a:bodyPr/>
        <a:lstStyle/>
        <a:p>
          <a:endParaRPr lang="en-US"/>
        </a:p>
      </dgm:t>
    </dgm:pt>
    <dgm:pt modelId="{3EB25470-C0F2-4C8E-8614-4776DAB8857A}" type="sibTrans" cxnId="{ED0D9E19-1D4A-4673-8AD2-F1C0CDD001DA}">
      <dgm:prSet/>
      <dgm:spPr/>
      <dgm:t>
        <a:bodyPr/>
        <a:lstStyle/>
        <a:p>
          <a:endParaRPr lang="en-US"/>
        </a:p>
      </dgm:t>
    </dgm:pt>
    <dgm:pt modelId="{BB24FE89-1F7E-45ED-BAAA-95263741D3DE}">
      <dgm:prSet phldrT="[Text]"/>
      <dgm:spPr/>
      <dgm:t>
        <a:bodyPr/>
        <a:lstStyle/>
        <a:p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6.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숙제</a:t>
          </a:r>
          <a:endParaRPr lang="en-US" dirty="0"/>
        </a:p>
      </dgm:t>
    </dgm:pt>
    <dgm:pt modelId="{44C6E6F5-FC3B-4AAF-90A0-6967F6C6A9C6}" type="parTrans" cxnId="{CF6A40A8-05EE-4F00-8AA0-A3D5C9A62717}">
      <dgm:prSet/>
      <dgm:spPr/>
      <dgm:t>
        <a:bodyPr/>
        <a:lstStyle/>
        <a:p>
          <a:endParaRPr lang="en-US"/>
        </a:p>
      </dgm:t>
    </dgm:pt>
    <dgm:pt modelId="{DBF0A262-45B4-45F8-AEEB-52D9927D7250}" type="sibTrans" cxnId="{CF6A40A8-05EE-4F00-8AA0-A3D5C9A62717}">
      <dgm:prSet/>
      <dgm:spPr/>
      <dgm:t>
        <a:bodyPr/>
        <a:lstStyle/>
        <a:p>
          <a:endParaRPr lang="en-US"/>
        </a:p>
      </dgm:t>
    </dgm:pt>
    <dgm:pt modelId="{4AE8F331-92C4-4360-A14A-20855F630634}" type="pres">
      <dgm:prSet presAssocID="{BCFEF6BB-0700-4314-A582-36E1533D9A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26B48A-E9C7-43D2-842D-53A6A84B6803}" type="pres">
      <dgm:prSet presAssocID="{C2C66295-4773-4BB9-8DFC-74DB8828F619}" presName="node" presStyleLbl="node1" presStyleIdx="0" presStyleCnt="6" custScaleX="157924" custRadScaleRad="105946" custRadScaleInc="-13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0938D-7F67-4336-ABCB-6330AAE7493E}" type="pres">
      <dgm:prSet presAssocID="{C2C66295-4773-4BB9-8DFC-74DB8828F619}" presName="spNode" presStyleCnt="0"/>
      <dgm:spPr/>
    </dgm:pt>
    <dgm:pt modelId="{1FC8DA76-6BEA-47AF-BA1D-369D5C412222}" type="pres">
      <dgm:prSet presAssocID="{11A62655-AC0D-4120-891C-525E6E25F419}" presName="sibTrans" presStyleLbl="sibTrans1D1" presStyleIdx="0" presStyleCnt="6"/>
      <dgm:spPr/>
      <dgm:t>
        <a:bodyPr/>
        <a:lstStyle/>
        <a:p>
          <a:endParaRPr lang="en-US"/>
        </a:p>
      </dgm:t>
    </dgm:pt>
    <dgm:pt modelId="{3A672066-399F-41C4-86EE-58A1114F4E16}" type="pres">
      <dgm:prSet presAssocID="{9B232D0C-4ED4-4600-8D6D-843AC51C551E}" presName="node" presStyleLbl="node1" presStyleIdx="1" presStyleCnt="6" custScaleX="157924" custRadScaleRad="97808" custRadScaleInc="1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8B2C0-0880-47A6-A219-50DA3EA3D55C}" type="pres">
      <dgm:prSet presAssocID="{9B232D0C-4ED4-4600-8D6D-843AC51C551E}" presName="spNode" presStyleCnt="0"/>
      <dgm:spPr/>
    </dgm:pt>
    <dgm:pt modelId="{4B75A421-6905-487E-AA7B-FFBFFCBEED92}" type="pres">
      <dgm:prSet presAssocID="{758999F5-94B6-4A9A-B328-EFB9846D7F70}" presName="sibTrans" presStyleLbl="sibTrans1D1" presStyleIdx="1" presStyleCnt="6"/>
      <dgm:spPr/>
      <dgm:t>
        <a:bodyPr/>
        <a:lstStyle/>
        <a:p>
          <a:endParaRPr lang="en-US"/>
        </a:p>
      </dgm:t>
    </dgm:pt>
    <dgm:pt modelId="{55E5B55C-0D0D-40A6-B2C9-CC2687D27E6C}" type="pres">
      <dgm:prSet presAssocID="{17F4430F-31B0-49AB-B90C-7438EDC6958A}" presName="node" presStyleLbl="node1" presStyleIdx="2" presStyleCnt="6" custScaleX="157924" custRadScaleRad="91973" custRadScaleInc="-125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424586-A2AF-4AB6-B5C2-A5BB896AE95F}" type="pres">
      <dgm:prSet presAssocID="{17F4430F-31B0-49AB-B90C-7438EDC6958A}" presName="spNode" presStyleCnt="0"/>
      <dgm:spPr/>
    </dgm:pt>
    <dgm:pt modelId="{53860BAD-98E7-431F-AA52-04FA2868E535}" type="pres">
      <dgm:prSet presAssocID="{DF7AB4DD-926A-4AC9-A1EF-041E1E6E0E1F}" presName="sibTrans" presStyleLbl="sibTrans1D1" presStyleIdx="2" presStyleCnt="6"/>
      <dgm:spPr/>
      <dgm:t>
        <a:bodyPr/>
        <a:lstStyle/>
        <a:p>
          <a:endParaRPr lang="en-US"/>
        </a:p>
      </dgm:t>
    </dgm:pt>
    <dgm:pt modelId="{62578E64-7ACF-47E2-99AC-1D99A642477F}" type="pres">
      <dgm:prSet presAssocID="{26DF16C5-F36F-4D32-A2F8-A48BAE8BD183}" presName="node" presStyleLbl="node1" presStyleIdx="3" presStyleCnt="6" custScaleX="157924" custRadScaleRad="91112" custRadScaleInc="157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2B63C-7D35-417B-86EE-F7C402B0420D}" type="pres">
      <dgm:prSet presAssocID="{26DF16C5-F36F-4D32-A2F8-A48BAE8BD183}" presName="spNode" presStyleCnt="0"/>
      <dgm:spPr/>
    </dgm:pt>
    <dgm:pt modelId="{BFF726DE-5341-46C8-8C5B-70819AFCF888}" type="pres">
      <dgm:prSet presAssocID="{3EB25470-C0F2-4C8E-8614-4776DAB8857A}" presName="sibTrans" presStyleLbl="sibTrans1D1" presStyleIdx="3" presStyleCnt="6"/>
      <dgm:spPr/>
      <dgm:t>
        <a:bodyPr/>
        <a:lstStyle/>
        <a:p>
          <a:endParaRPr lang="en-US"/>
        </a:p>
      </dgm:t>
    </dgm:pt>
    <dgm:pt modelId="{82069D17-4DDE-4F82-BDD1-2D6EDC87E006}" type="pres">
      <dgm:prSet presAssocID="{CEF20077-CD43-4756-B17F-5269D85313C3}" presName="node" presStyleLbl="node1" presStyleIdx="4" presStyleCnt="6" custScaleX="157924" custRadScaleRad="100972" custRadScaleInc="25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14EFD-E65D-4882-B2A7-AFEF41CB3DF4}" type="pres">
      <dgm:prSet presAssocID="{CEF20077-CD43-4756-B17F-5269D85313C3}" presName="spNode" presStyleCnt="0"/>
      <dgm:spPr/>
    </dgm:pt>
    <dgm:pt modelId="{CD81E121-9465-447E-AEA0-C66DC7023EDE}" type="pres">
      <dgm:prSet presAssocID="{35A523C5-39F7-4651-96F8-E89FBC44B392}" presName="sibTrans" presStyleLbl="sibTrans1D1" presStyleIdx="4" presStyleCnt="6"/>
      <dgm:spPr/>
      <dgm:t>
        <a:bodyPr/>
        <a:lstStyle/>
        <a:p>
          <a:endParaRPr lang="en-US"/>
        </a:p>
      </dgm:t>
    </dgm:pt>
    <dgm:pt modelId="{587CA559-3A8C-4168-B83D-89F5DB2A418B}" type="pres">
      <dgm:prSet presAssocID="{BB24FE89-1F7E-45ED-BAAA-95263741D3DE}" presName="node" presStyleLbl="node1" presStyleIdx="5" presStyleCnt="6" custScaleX="157924" custRadScaleRad="102283" custRadScaleInc="-17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9F02D-0126-4CDB-96EA-5538261D6942}" type="pres">
      <dgm:prSet presAssocID="{BB24FE89-1F7E-45ED-BAAA-95263741D3DE}" presName="spNode" presStyleCnt="0"/>
      <dgm:spPr/>
    </dgm:pt>
    <dgm:pt modelId="{F57EF6DA-EE52-459B-B154-AE8CAB403D11}" type="pres">
      <dgm:prSet presAssocID="{DBF0A262-45B4-45F8-AEEB-52D9927D7250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2C014E25-2A5E-4FCD-A9C3-C97F580E952A}" type="presOf" srcId="{DF7AB4DD-926A-4AC9-A1EF-041E1E6E0E1F}" destId="{53860BAD-98E7-431F-AA52-04FA2868E535}" srcOrd="0" destOrd="0" presId="urn:microsoft.com/office/officeart/2005/8/layout/cycle5"/>
    <dgm:cxn modelId="{17D6362C-1C63-4425-8FE7-956BCEE8DCE4}" srcId="{BCFEF6BB-0700-4314-A582-36E1533D9A5B}" destId="{17F4430F-31B0-49AB-B90C-7438EDC6958A}" srcOrd="2" destOrd="0" parTransId="{E7F6BDB0-35D7-4CC5-B5EC-4ECB8C829CB0}" sibTransId="{DF7AB4DD-926A-4AC9-A1EF-041E1E6E0E1F}"/>
    <dgm:cxn modelId="{9E37DA6F-C462-45B8-A48B-725FA4029EEE}" type="presOf" srcId="{BCFEF6BB-0700-4314-A582-36E1533D9A5B}" destId="{4AE8F331-92C4-4360-A14A-20855F630634}" srcOrd="0" destOrd="0" presId="urn:microsoft.com/office/officeart/2005/8/layout/cycle5"/>
    <dgm:cxn modelId="{0C0EECDB-ABFD-447C-BFC5-BEAD2CF95B47}" srcId="{BCFEF6BB-0700-4314-A582-36E1533D9A5B}" destId="{CEF20077-CD43-4756-B17F-5269D85313C3}" srcOrd="4" destOrd="0" parTransId="{3D453931-64A3-4A71-A81F-CA19C78C47F2}" sibTransId="{35A523C5-39F7-4651-96F8-E89FBC44B392}"/>
    <dgm:cxn modelId="{CF6A40A8-05EE-4F00-8AA0-A3D5C9A62717}" srcId="{BCFEF6BB-0700-4314-A582-36E1533D9A5B}" destId="{BB24FE89-1F7E-45ED-BAAA-95263741D3DE}" srcOrd="5" destOrd="0" parTransId="{44C6E6F5-FC3B-4AAF-90A0-6967F6C6A9C6}" sibTransId="{DBF0A262-45B4-45F8-AEEB-52D9927D7250}"/>
    <dgm:cxn modelId="{ED0D9E19-1D4A-4673-8AD2-F1C0CDD001DA}" srcId="{BCFEF6BB-0700-4314-A582-36E1533D9A5B}" destId="{26DF16C5-F36F-4D32-A2F8-A48BAE8BD183}" srcOrd="3" destOrd="0" parTransId="{9F431DC6-321F-490C-9643-66C4813C269E}" sibTransId="{3EB25470-C0F2-4C8E-8614-4776DAB8857A}"/>
    <dgm:cxn modelId="{C66C34F3-F5A8-4BD6-8B77-64FDE3604AE1}" type="presOf" srcId="{758999F5-94B6-4A9A-B328-EFB9846D7F70}" destId="{4B75A421-6905-487E-AA7B-FFBFFCBEED92}" srcOrd="0" destOrd="0" presId="urn:microsoft.com/office/officeart/2005/8/layout/cycle5"/>
    <dgm:cxn modelId="{5048C8D4-AF0F-4F42-912F-E649EFCAA515}" type="presOf" srcId="{CEF20077-CD43-4756-B17F-5269D85313C3}" destId="{82069D17-4DDE-4F82-BDD1-2D6EDC87E006}" srcOrd="0" destOrd="0" presId="urn:microsoft.com/office/officeart/2005/8/layout/cycle5"/>
    <dgm:cxn modelId="{37C9D987-DF37-42C2-9E41-E7DF299969A1}" type="presOf" srcId="{DBF0A262-45B4-45F8-AEEB-52D9927D7250}" destId="{F57EF6DA-EE52-459B-B154-AE8CAB403D11}" srcOrd="0" destOrd="0" presId="urn:microsoft.com/office/officeart/2005/8/layout/cycle5"/>
    <dgm:cxn modelId="{20640FAA-C0AE-46BF-9A63-82567FD4DA07}" srcId="{BCFEF6BB-0700-4314-A582-36E1533D9A5B}" destId="{9B232D0C-4ED4-4600-8D6D-843AC51C551E}" srcOrd="1" destOrd="0" parTransId="{1FBD8087-99ED-47CD-8967-D132308AF66B}" sibTransId="{758999F5-94B6-4A9A-B328-EFB9846D7F70}"/>
    <dgm:cxn modelId="{77EAEB27-46B8-4ABE-97F7-8FC98CB4B8F6}" type="presOf" srcId="{11A62655-AC0D-4120-891C-525E6E25F419}" destId="{1FC8DA76-6BEA-47AF-BA1D-369D5C412222}" srcOrd="0" destOrd="0" presId="urn:microsoft.com/office/officeart/2005/8/layout/cycle5"/>
    <dgm:cxn modelId="{8C4EEF98-14CA-4B3E-A151-07F973C3CFE7}" type="presOf" srcId="{26DF16C5-F36F-4D32-A2F8-A48BAE8BD183}" destId="{62578E64-7ACF-47E2-99AC-1D99A642477F}" srcOrd="0" destOrd="0" presId="urn:microsoft.com/office/officeart/2005/8/layout/cycle5"/>
    <dgm:cxn modelId="{76D35D0D-CD25-408C-8B1E-2CBE2C03DC95}" type="presOf" srcId="{35A523C5-39F7-4651-96F8-E89FBC44B392}" destId="{CD81E121-9465-447E-AEA0-C66DC7023EDE}" srcOrd="0" destOrd="0" presId="urn:microsoft.com/office/officeart/2005/8/layout/cycle5"/>
    <dgm:cxn modelId="{18601911-6599-43FD-9241-DA2A9CA800A6}" type="presOf" srcId="{3EB25470-C0F2-4C8E-8614-4776DAB8857A}" destId="{BFF726DE-5341-46C8-8C5B-70819AFCF888}" srcOrd="0" destOrd="0" presId="urn:microsoft.com/office/officeart/2005/8/layout/cycle5"/>
    <dgm:cxn modelId="{667F9C5F-FB99-4ABF-9929-86B526F7F1DF}" type="presOf" srcId="{9B232D0C-4ED4-4600-8D6D-843AC51C551E}" destId="{3A672066-399F-41C4-86EE-58A1114F4E16}" srcOrd="0" destOrd="0" presId="urn:microsoft.com/office/officeart/2005/8/layout/cycle5"/>
    <dgm:cxn modelId="{DC94D984-4DA5-42CA-867D-1EB8A01F43E2}" type="presOf" srcId="{17F4430F-31B0-49AB-B90C-7438EDC6958A}" destId="{55E5B55C-0D0D-40A6-B2C9-CC2687D27E6C}" srcOrd="0" destOrd="0" presId="urn:microsoft.com/office/officeart/2005/8/layout/cycle5"/>
    <dgm:cxn modelId="{9A933AC6-2271-4BF7-8D3A-38A32ACE8A04}" type="presOf" srcId="{BB24FE89-1F7E-45ED-BAAA-95263741D3DE}" destId="{587CA559-3A8C-4168-B83D-89F5DB2A418B}" srcOrd="0" destOrd="0" presId="urn:microsoft.com/office/officeart/2005/8/layout/cycle5"/>
    <dgm:cxn modelId="{8BAE0B32-2144-4354-AC55-3E436A0ADB5D}" type="presOf" srcId="{C2C66295-4773-4BB9-8DFC-74DB8828F619}" destId="{6F26B48A-E9C7-43D2-842D-53A6A84B6803}" srcOrd="0" destOrd="0" presId="urn:microsoft.com/office/officeart/2005/8/layout/cycle5"/>
    <dgm:cxn modelId="{48FAD14F-6E92-4C45-BE3F-0F452C0C9076}" srcId="{BCFEF6BB-0700-4314-A582-36E1533D9A5B}" destId="{C2C66295-4773-4BB9-8DFC-74DB8828F619}" srcOrd="0" destOrd="0" parTransId="{7EF48FC8-C248-496C-A4B8-B2D5DFD59B77}" sibTransId="{11A62655-AC0D-4120-891C-525E6E25F419}"/>
    <dgm:cxn modelId="{79E3073F-5FA2-47D8-9ACA-4B1BB1131D2A}" type="presParOf" srcId="{4AE8F331-92C4-4360-A14A-20855F630634}" destId="{6F26B48A-E9C7-43D2-842D-53A6A84B6803}" srcOrd="0" destOrd="0" presId="urn:microsoft.com/office/officeart/2005/8/layout/cycle5"/>
    <dgm:cxn modelId="{4DDC2F94-0D17-4EFB-9EA2-7BB8776AC75F}" type="presParOf" srcId="{4AE8F331-92C4-4360-A14A-20855F630634}" destId="{2350938D-7F67-4336-ABCB-6330AAE7493E}" srcOrd="1" destOrd="0" presId="urn:microsoft.com/office/officeart/2005/8/layout/cycle5"/>
    <dgm:cxn modelId="{2B35ACAB-B956-4678-BBE1-70F52DEA3027}" type="presParOf" srcId="{4AE8F331-92C4-4360-A14A-20855F630634}" destId="{1FC8DA76-6BEA-47AF-BA1D-369D5C412222}" srcOrd="2" destOrd="0" presId="urn:microsoft.com/office/officeart/2005/8/layout/cycle5"/>
    <dgm:cxn modelId="{92B50DB3-7371-47F0-9A4A-154BD7DDADC5}" type="presParOf" srcId="{4AE8F331-92C4-4360-A14A-20855F630634}" destId="{3A672066-399F-41C4-86EE-58A1114F4E16}" srcOrd="3" destOrd="0" presId="urn:microsoft.com/office/officeart/2005/8/layout/cycle5"/>
    <dgm:cxn modelId="{B64E2F6E-F71A-497E-A53E-0560E7A0B903}" type="presParOf" srcId="{4AE8F331-92C4-4360-A14A-20855F630634}" destId="{3B68B2C0-0880-47A6-A219-50DA3EA3D55C}" srcOrd="4" destOrd="0" presId="urn:microsoft.com/office/officeart/2005/8/layout/cycle5"/>
    <dgm:cxn modelId="{E3641D94-C9D9-47A3-AF4F-859EAD18D63D}" type="presParOf" srcId="{4AE8F331-92C4-4360-A14A-20855F630634}" destId="{4B75A421-6905-487E-AA7B-FFBFFCBEED92}" srcOrd="5" destOrd="0" presId="urn:microsoft.com/office/officeart/2005/8/layout/cycle5"/>
    <dgm:cxn modelId="{203B4EAF-2A5C-460C-8F84-24EC8165C9BE}" type="presParOf" srcId="{4AE8F331-92C4-4360-A14A-20855F630634}" destId="{55E5B55C-0D0D-40A6-B2C9-CC2687D27E6C}" srcOrd="6" destOrd="0" presId="urn:microsoft.com/office/officeart/2005/8/layout/cycle5"/>
    <dgm:cxn modelId="{F856D3A4-E2CF-444B-84C0-50A5BF92DFC1}" type="presParOf" srcId="{4AE8F331-92C4-4360-A14A-20855F630634}" destId="{5A424586-A2AF-4AB6-B5C2-A5BB896AE95F}" srcOrd="7" destOrd="0" presId="urn:microsoft.com/office/officeart/2005/8/layout/cycle5"/>
    <dgm:cxn modelId="{CE6AED50-CE17-4F26-8C3A-223A86FF2A08}" type="presParOf" srcId="{4AE8F331-92C4-4360-A14A-20855F630634}" destId="{53860BAD-98E7-431F-AA52-04FA2868E535}" srcOrd="8" destOrd="0" presId="urn:microsoft.com/office/officeart/2005/8/layout/cycle5"/>
    <dgm:cxn modelId="{91FAC898-44E3-43BE-9C1A-CA1B056D072B}" type="presParOf" srcId="{4AE8F331-92C4-4360-A14A-20855F630634}" destId="{62578E64-7ACF-47E2-99AC-1D99A642477F}" srcOrd="9" destOrd="0" presId="urn:microsoft.com/office/officeart/2005/8/layout/cycle5"/>
    <dgm:cxn modelId="{98B45A64-8851-47B0-BA13-EC98C72F95BD}" type="presParOf" srcId="{4AE8F331-92C4-4360-A14A-20855F630634}" destId="{98B2B63C-7D35-417B-86EE-F7C402B0420D}" srcOrd="10" destOrd="0" presId="urn:microsoft.com/office/officeart/2005/8/layout/cycle5"/>
    <dgm:cxn modelId="{DC6242BD-CA64-4D63-988C-13B1C7231189}" type="presParOf" srcId="{4AE8F331-92C4-4360-A14A-20855F630634}" destId="{BFF726DE-5341-46C8-8C5B-70819AFCF888}" srcOrd="11" destOrd="0" presId="urn:microsoft.com/office/officeart/2005/8/layout/cycle5"/>
    <dgm:cxn modelId="{38441A86-92F0-494F-B389-D210BEC1E04C}" type="presParOf" srcId="{4AE8F331-92C4-4360-A14A-20855F630634}" destId="{82069D17-4DDE-4F82-BDD1-2D6EDC87E006}" srcOrd="12" destOrd="0" presId="urn:microsoft.com/office/officeart/2005/8/layout/cycle5"/>
    <dgm:cxn modelId="{9001ED5B-1325-4DD8-B848-0B6D70B2B137}" type="presParOf" srcId="{4AE8F331-92C4-4360-A14A-20855F630634}" destId="{5D614EFD-E65D-4882-B2A7-AFEF41CB3DF4}" srcOrd="13" destOrd="0" presId="urn:microsoft.com/office/officeart/2005/8/layout/cycle5"/>
    <dgm:cxn modelId="{6B9B7673-552E-40D3-A423-8C715DC2F134}" type="presParOf" srcId="{4AE8F331-92C4-4360-A14A-20855F630634}" destId="{CD81E121-9465-447E-AEA0-C66DC7023EDE}" srcOrd="14" destOrd="0" presId="urn:microsoft.com/office/officeart/2005/8/layout/cycle5"/>
    <dgm:cxn modelId="{561DDA81-3A24-4C56-8BF6-68614BFA5F79}" type="presParOf" srcId="{4AE8F331-92C4-4360-A14A-20855F630634}" destId="{587CA559-3A8C-4168-B83D-89F5DB2A418B}" srcOrd="15" destOrd="0" presId="urn:microsoft.com/office/officeart/2005/8/layout/cycle5"/>
    <dgm:cxn modelId="{3EF261D3-5439-41F3-A5B6-D7D1B583244D}" type="presParOf" srcId="{4AE8F331-92C4-4360-A14A-20855F630634}" destId="{0B79F02D-0126-4CDB-96EA-5538261D6942}" srcOrd="16" destOrd="0" presId="urn:microsoft.com/office/officeart/2005/8/layout/cycle5"/>
    <dgm:cxn modelId="{C7849726-9AE9-40FB-AC36-17D924415648}" type="presParOf" srcId="{4AE8F331-92C4-4360-A14A-20855F630634}" destId="{F57EF6DA-EE52-459B-B154-AE8CAB403D11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1FEA2E38-AC7A-4FE9-8032-A703B4442E0A}" type="presOf" srcId="{E3DA5A83-44A6-4DE8-94EC-531B2A1C8BE7}" destId="{66C210B7-10D0-45F8-9ACE-9D69DEC655DB}" srcOrd="0" destOrd="0" presId="urn:microsoft.com/office/officeart/2009/layout/ReverseList"/>
    <dgm:cxn modelId="{12FD2349-BA3B-42C7-9226-9CD29BA7DAA6}" type="presOf" srcId="{E3DA5A83-44A6-4DE8-94EC-531B2A1C8BE7}" destId="{D2E05E18-5D04-4408-9DFE-C0F0A57782DD}" srcOrd="1" destOrd="0" presId="urn:microsoft.com/office/officeart/2009/layout/ReverseList"/>
    <dgm:cxn modelId="{E46CFCE8-15D1-41E8-ACA9-FF67EC22588D}" type="presOf" srcId="{DED86962-E4DA-4890-AE52-FA4D51C4A39D}" destId="{3D1EFF60-CC1B-4B13-A22F-67782004B17C}" srcOrd="0" destOrd="0" presId="urn:microsoft.com/office/officeart/2009/layout/ReverseList"/>
    <dgm:cxn modelId="{41D6AE70-AA13-4B8F-95D1-66DD9C998D42}" type="presOf" srcId="{DED86962-E4DA-4890-AE52-FA4D51C4A39D}" destId="{DFACAD72-6329-4166-AF09-67CE304F6C19}" srcOrd="1" destOrd="0" presId="urn:microsoft.com/office/officeart/2009/layout/ReverseList"/>
    <dgm:cxn modelId="{7B92EC81-9AB7-4822-B9B4-23BB5B1E3CFA}" type="presOf" srcId="{99C16EBB-DB1B-472E-8A36-CE6AB9F5701E}" destId="{912C91F0-55C4-4499-B845-7898A3F0EE32}" srcOrd="0" destOrd="0" presId="urn:microsoft.com/office/officeart/2009/layout/ReverseList"/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A4636AED-6363-41C1-AC88-AC4C2E69DD90}" type="presParOf" srcId="{912C91F0-55C4-4499-B845-7898A3F0EE32}" destId="{3D1EFF60-CC1B-4B13-A22F-67782004B17C}" srcOrd="0" destOrd="0" presId="urn:microsoft.com/office/officeart/2009/layout/ReverseList"/>
    <dgm:cxn modelId="{EFCA3AAB-3E42-4B18-8627-21653DF01DB2}" type="presParOf" srcId="{912C91F0-55C4-4499-B845-7898A3F0EE32}" destId="{DFACAD72-6329-4166-AF09-67CE304F6C19}" srcOrd="1" destOrd="0" presId="urn:microsoft.com/office/officeart/2009/layout/ReverseList"/>
    <dgm:cxn modelId="{57E6E5C1-44DB-4442-A2A9-BF2C5B53A91B}" type="presParOf" srcId="{912C91F0-55C4-4499-B845-7898A3F0EE32}" destId="{66C210B7-10D0-45F8-9ACE-9D69DEC655DB}" srcOrd="2" destOrd="0" presId="urn:microsoft.com/office/officeart/2009/layout/ReverseList"/>
    <dgm:cxn modelId="{A930DE10-38DF-4C49-9D87-3B0128A71518}" type="presParOf" srcId="{912C91F0-55C4-4499-B845-7898A3F0EE32}" destId="{D2E05E18-5D04-4408-9DFE-C0F0A57782DD}" srcOrd="3" destOrd="0" presId="urn:microsoft.com/office/officeart/2009/layout/ReverseList"/>
    <dgm:cxn modelId="{1511FFCB-151F-41D7-97F5-A623CF794DEC}" type="presParOf" srcId="{912C91F0-55C4-4499-B845-7898A3F0EE32}" destId="{3C40A316-4721-43E2-9242-0573754E5421}" srcOrd="4" destOrd="0" presId="urn:microsoft.com/office/officeart/2009/layout/ReverseList"/>
    <dgm:cxn modelId="{C723E7BF-BD06-4497-ACCA-9ACBA6540ACA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5038283-574A-4494-A0FC-CCE8B809310D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F402522-EB6F-45A7-A225-3FE44CA8BD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536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C1E8A-DF28-456E-9199-00E68649BFAE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EF6BE-AF91-47F7-9DB7-BA20D97EC3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03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AEBB8-1765-4CE8-8C4A-C013F7DC699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15BB9-92C0-4E3F-A2E9-0AA57DA458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15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0D524-F962-46CF-8A62-5126327895A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50F82-CFC8-4C2D-AF56-369781FE9B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1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FB989-3734-4FF7-8B9B-863573D53EF5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13B5E-EF99-40CD-94D1-9EF2112967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7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6B323-938C-4FBA-BBB5-5C07E4836C03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AF338-130C-4308-9A84-D7D00609C3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12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B6AC4-B4B4-4D72-A09A-92F7F4E208F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E79A3-B9B7-4337-96CB-A3696FCCA3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35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9D1EA-F946-44FA-9606-25FA10E2BDFC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CB8B1-B3CC-4F4E-BE63-1F52A61F7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83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A5908-732D-46A4-8140-3310CBA956B7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84BDE-C9F6-422A-9856-F4A6928A4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39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FA5D5-BA5A-443F-85ED-F9D9264625B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A6FD9-0271-42C1-8A0E-D30383DB78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19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2B95B-AE81-4127-8E57-531C0E67192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A4587-BEFE-460B-A882-9FB0C87393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490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55F0C7E-07EE-42F4-9BEA-27021560899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53EEFA5-B6F8-4A97-981A-62A2196284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3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9</a:t>
            </a: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이사 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 </a:t>
            </a:r>
            <a:br>
              <a:rPr lang="en-US" altLang="ko-KR" sz="7200" dirty="0">
                <a:latin typeface="바탕" pitchFamily="18" charset="-127"/>
                <a:ea typeface="바탕" pitchFamily="18" charset="-127"/>
              </a:rPr>
            </a:br>
            <a:r>
              <a:rPr lang="en-US" altLang="ko-KR" sz="4400" b="0" dirty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4400" b="0" dirty="0">
                <a:latin typeface="바탕" pitchFamily="18" charset="-127"/>
                <a:ea typeface="바탕" pitchFamily="18" charset="-127"/>
              </a:rPr>
              <a:t>듣기</a:t>
            </a:r>
            <a:r>
              <a:rPr lang="en-US" altLang="ko-KR" sz="4400" b="0" dirty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Trường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Đại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học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FPT</a:t>
            </a:r>
          </a:p>
          <a:p>
            <a:pPr algn="l" eaLnBrk="1" hangingPunct="1"/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Khoa: …..</a:t>
            </a:r>
          </a:p>
          <a:p>
            <a:pPr algn="l" eaLnBrk="1" hangingPunct="1"/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Môn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Hàn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ngữ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trung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cấp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F308300-6D0B-4952-9B96-25E7DF3FAA3B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10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390900" y="179139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939459" y="1317577"/>
            <a:ext cx="11383963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3) </a:t>
            </a:r>
            <a:r>
              <a:rPr lang="ko-KR" altLang="en-US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대화를 잘 듣고 질문에 답하십시오</a:t>
            </a: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sz="20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9" name="Google Shape;3622;p41"/>
          <p:cNvSpPr txBox="1"/>
          <p:nvPr/>
        </p:nvSpPr>
        <p:spPr>
          <a:xfrm>
            <a:off x="9603679" y="6760429"/>
            <a:ext cx="485775" cy="387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4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1" name="Google Shape;3624;p41"/>
          <p:cNvSpPr txBox="1"/>
          <p:nvPr/>
        </p:nvSpPr>
        <p:spPr>
          <a:xfrm>
            <a:off x="9906000" y="3567814"/>
            <a:ext cx="485775" cy="387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4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E3C115D-E928-4187-B552-5C95AC5DF094}"/>
              </a:ext>
            </a:extLst>
          </p:cNvPr>
          <p:cNvSpPr txBox="1"/>
          <p:nvPr/>
        </p:nvSpPr>
        <p:spPr>
          <a:xfrm>
            <a:off x="2133600" y="3048000"/>
            <a:ext cx="11734800" cy="42099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①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히엔 씨가 이사할 집은 풍 씨 집하고 가깝습니다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 (	  )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②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히엔 씨가 살고 있는 집은 이사할 집에 비해서 깨끗합니다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 (	  )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③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히엔 씨가 살고 있는 집은 물이 많이 샙니다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 (    )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④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히엔 씨는 이사할 집을 점검하지 않았습니다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  (     )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FC3CD31-924D-482C-846F-ADC78272B6E4}"/>
              </a:ext>
            </a:extLst>
          </p:cNvPr>
          <p:cNvSpPr txBox="1"/>
          <p:nvPr/>
        </p:nvSpPr>
        <p:spPr>
          <a:xfrm>
            <a:off x="2438400" y="2416264"/>
            <a:ext cx="960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들은내용과맞으면○ 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틀리면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×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  <p:sp>
        <p:nvSpPr>
          <p:cNvPr id="18" name="Google Shape;3624;p41">
            <a:extLst>
              <a:ext uri="{FF2B5EF4-FFF2-40B4-BE49-F238E27FC236}">
                <a16:creationId xmlns="" xmlns:a16="http://schemas.microsoft.com/office/drawing/2014/main" id="{73FC0BC3-8E13-4812-8794-6495CEC93DFF}"/>
              </a:ext>
            </a:extLst>
          </p:cNvPr>
          <p:cNvSpPr txBox="1"/>
          <p:nvPr/>
        </p:nvSpPr>
        <p:spPr>
          <a:xfrm>
            <a:off x="12323422" y="4618037"/>
            <a:ext cx="485775" cy="387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4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9" name="Google Shape;3622;p41">
            <a:extLst>
              <a:ext uri="{FF2B5EF4-FFF2-40B4-BE49-F238E27FC236}">
                <a16:creationId xmlns="" xmlns:a16="http://schemas.microsoft.com/office/drawing/2014/main" id="{177ED6FC-63AE-4BA8-8DFA-D465E92C05DE}"/>
              </a:ext>
            </a:extLst>
          </p:cNvPr>
          <p:cNvSpPr txBox="1"/>
          <p:nvPr/>
        </p:nvSpPr>
        <p:spPr>
          <a:xfrm>
            <a:off x="9993665" y="5707319"/>
            <a:ext cx="485775" cy="387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4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2" name="37 Track 37">
            <a:hlinkClick r:id="" action="ppaction://media"/>
            <a:extLst>
              <a:ext uri="{FF2B5EF4-FFF2-40B4-BE49-F238E27FC236}">
                <a16:creationId xmlns="" xmlns:a16="http://schemas.microsoft.com/office/drawing/2014/main" id="{A6C0047F-D50B-4134-8321-07BBFB4FD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8620" y="356939"/>
            <a:ext cx="775380" cy="775380"/>
          </a:xfrm>
          <a:prstGeom prst="rect">
            <a:avLst/>
          </a:prstGeom>
        </p:spPr>
      </p:pic>
      <p:pic>
        <p:nvPicPr>
          <p:cNvPr id="5" name="Graphic 4" descr="Glasses with solid fill">
            <a:extLst>
              <a:ext uri="{FF2B5EF4-FFF2-40B4-BE49-F238E27FC236}">
                <a16:creationId xmlns="" xmlns:a16="http://schemas.microsoft.com/office/drawing/2014/main" id="{F727A755-5B95-4B19-9BF3-3330C4D979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4023" y="1462033"/>
            <a:ext cx="1422814" cy="1422814"/>
          </a:xfrm>
          <a:prstGeom prst="rect">
            <a:avLst/>
          </a:prstGeom>
        </p:spPr>
      </p:pic>
      <p:pic>
        <p:nvPicPr>
          <p:cNvPr id="10" name="Graphic 9" descr="In love face outline with solid fill">
            <a:extLst>
              <a:ext uri="{FF2B5EF4-FFF2-40B4-BE49-F238E27FC236}">
                <a16:creationId xmlns="" xmlns:a16="http://schemas.microsoft.com/office/drawing/2014/main" id="{5CDF0F98-7903-4CDC-ABFB-89410466F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99043" y="5576887"/>
            <a:ext cx="2043113" cy="2043113"/>
          </a:xfrm>
          <a:prstGeom prst="rect">
            <a:avLst/>
          </a:prstGeom>
        </p:spPr>
      </p:pic>
      <p:sp>
        <p:nvSpPr>
          <p:cNvPr id="15" name="Google Shape;3624;p41">
            <a:extLst>
              <a:ext uri="{FF2B5EF4-FFF2-40B4-BE49-F238E27FC236}">
                <a16:creationId xmlns="" xmlns:a16="http://schemas.microsoft.com/office/drawing/2014/main" id="{73FC0BC3-8E13-4812-8794-6495CEC93DFF}"/>
              </a:ext>
            </a:extLst>
          </p:cNvPr>
          <p:cNvSpPr txBox="1"/>
          <p:nvPr/>
        </p:nvSpPr>
        <p:spPr>
          <a:xfrm>
            <a:off x="10894218" y="3609975"/>
            <a:ext cx="485775" cy="387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4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20" name="Google Shape;3622;p41">
            <a:extLst>
              <a:ext uri="{FF2B5EF4-FFF2-40B4-BE49-F238E27FC236}">
                <a16:creationId xmlns="" xmlns:a16="http://schemas.microsoft.com/office/drawing/2014/main" id="{177ED6FC-63AE-4BA8-8DFA-D465E92C05DE}"/>
              </a:ext>
            </a:extLst>
          </p:cNvPr>
          <p:cNvSpPr txBox="1"/>
          <p:nvPr/>
        </p:nvSpPr>
        <p:spPr>
          <a:xfrm>
            <a:off x="10286885" y="6760429"/>
            <a:ext cx="485775" cy="387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4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19" grpId="0"/>
      <p:bldP spid="15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F308300-6D0B-4952-9B96-25E7DF3FAA3B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11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799578" y="1374546"/>
            <a:ext cx="11383963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3. </a:t>
            </a:r>
            <a:r>
              <a:rPr lang="ko-KR" altLang="en-US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대화를 잘 듣고 질문에 답하십시오</a:t>
            </a: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sz="36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9" name="Google Shape;3622;p41"/>
          <p:cNvSpPr txBox="1"/>
          <p:nvPr/>
        </p:nvSpPr>
        <p:spPr>
          <a:xfrm>
            <a:off x="12115800" y="2924175"/>
            <a:ext cx="485775" cy="387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24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0" name="Google Shape;3623;p41"/>
          <p:cNvSpPr txBox="1"/>
          <p:nvPr/>
        </p:nvSpPr>
        <p:spPr>
          <a:xfrm>
            <a:off x="12115800" y="3617913"/>
            <a:ext cx="485775" cy="38893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24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2" name="Google Shape;3625;p41"/>
          <p:cNvSpPr txBox="1"/>
          <p:nvPr/>
        </p:nvSpPr>
        <p:spPr>
          <a:xfrm>
            <a:off x="12115800" y="5249863"/>
            <a:ext cx="485775" cy="38893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24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cxnSp>
        <p:nvCxnSpPr>
          <p:cNvPr id="15" name="Google Shape;3628;p41"/>
          <p:cNvCxnSpPr>
            <a:cxnSpLocks noChangeShapeType="1"/>
          </p:cNvCxnSpPr>
          <p:nvPr/>
        </p:nvCxnSpPr>
        <p:spPr bwMode="auto">
          <a:xfrm>
            <a:off x="3096747" y="6938011"/>
            <a:ext cx="5334000" cy="0"/>
          </a:xfrm>
          <a:prstGeom prst="straightConnector1">
            <a:avLst/>
          </a:prstGeom>
          <a:noFill/>
          <a:ln w="19050">
            <a:solidFill>
              <a:schemeClr val="tx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4647138-AE41-44BB-A83C-77F21C3A1EF2}"/>
              </a:ext>
            </a:extLst>
          </p:cNvPr>
          <p:cNvSpPr txBox="1"/>
          <p:nvPr/>
        </p:nvSpPr>
        <p:spPr>
          <a:xfrm>
            <a:off x="2833959" y="2552670"/>
            <a:ext cx="7315200" cy="25402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ⓐ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요리를 할 수 있습니다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ⓑ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전망이 좋습니다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1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ⓒ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엘리베이터가 있습니다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1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ⓓ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난방이 잘됩니다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b="1" dirty="0">
              <a:ea typeface="Batang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FA85359-3DF3-48F8-809F-4F66D64FAA99}"/>
              </a:ext>
            </a:extLst>
          </p:cNvPr>
          <p:cNvSpPr txBox="1"/>
          <p:nvPr/>
        </p:nvSpPr>
        <p:spPr>
          <a:xfrm>
            <a:off x="2822477" y="2002197"/>
            <a:ext cx="7315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(2)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히엔씨가살고있는집의좋은점을고르십시오</a:t>
            </a:r>
            <a:endParaRPr lang="vi-VN" b="1" dirty="0">
              <a:ea typeface="Batang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E40527D-56C0-45FE-B2CC-3871F9D4ADCA}"/>
              </a:ext>
            </a:extLst>
          </p:cNvPr>
          <p:cNvSpPr txBox="1"/>
          <p:nvPr/>
        </p:nvSpPr>
        <p:spPr>
          <a:xfrm>
            <a:off x="2822477" y="5638800"/>
            <a:ext cx="896550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(3)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히엔씨가살고있는집의문제점은무엇입니까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lang="vi-VN" b="1" dirty="0">
              <a:ea typeface="Batang" panose="02030600000101010101" pitchFamily="18" charset="-12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076327C-7CE5-4BFA-9713-17DBDE89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04" y="3822793"/>
            <a:ext cx="447675" cy="419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949B175-6983-46F0-8E50-34A0F4B6F114}"/>
              </a:ext>
            </a:extLst>
          </p:cNvPr>
          <p:cNvSpPr txBox="1"/>
          <p:nvPr/>
        </p:nvSpPr>
        <p:spPr>
          <a:xfrm>
            <a:off x="3096747" y="6414791"/>
            <a:ext cx="56388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겨울에 난방비가 많이 들어요</a:t>
            </a:r>
            <a:endParaRPr lang="vi-VN" sz="2800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pic>
        <p:nvPicPr>
          <p:cNvPr id="2" name="37 Track 37">
            <a:hlinkClick r:id="" action="ppaction://media"/>
            <a:extLst>
              <a:ext uri="{FF2B5EF4-FFF2-40B4-BE49-F238E27FC236}">
                <a16:creationId xmlns="" xmlns:a16="http://schemas.microsoft.com/office/drawing/2014/main" id="{9C5C8AFA-9CB6-4A48-A215-E03DFC6E8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01575" y="381000"/>
            <a:ext cx="836386" cy="8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7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F308300-6D0B-4952-9B96-25E7DF3FAA3B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12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390900" y="179139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797490" y="1113530"/>
            <a:ext cx="11383963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3)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내용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보면서 다시 들어 보십시오</a:t>
            </a: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</a:t>
            </a:r>
            <a:endParaRPr sz="20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2" name="37 Track 37">
            <a:hlinkClick r:id="" action="ppaction://media"/>
            <a:extLst>
              <a:ext uri="{FF2B5EF4-FFF2-40B4-BE49-F238E27FC236}">
                <a16:creationId xmlns="" xmlns:a16="http://schemas.microsoft.com/office/drawing/2014/main" id="{A6C0047F-D50B-4134-8321-07BBFB4FD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8620" y="356939"/>
            <a:ext cx="775380" cy="7753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87F968D-4370-4C90-A370-94BFCFE075D9}"/>
              </a:ext>
            </a:extLst>
          </p:cNvPr>
          <p:cNvSpPr txBox="1"/>
          <p:nvPr/>
        </p:nvSpPr>
        <p:spPr>
          <a:xfrm>
            <a:off x="1715543" y="2242700"/>
            <a:ext cx="11199314" cy="55638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풍 씨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 씨가 내일 이사하는데 같이 가서 도  와줄 거지요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물론이지요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우리 옆 빌라로 이사 오는데 도와줘 야죠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 앞으로 학교 다닐 때도 히엔 씨하 고 항상 같이 다니면    </a:t>
            </a:r>
            <a:endParaRPr lang="en-US" altLang="ko-KR" sz="2400" b="1" i="0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되겠네요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 씨하고 잘 지내길 바랄게요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그래야죠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그런데 히엔 씨는 왜 갑자기 이사 를 해요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지금 살고 있는   </a:t>
            </a:r>
            <a:endParaRPr lang="en-US" altLang="ko-KR" sz="2400" b="1" i="0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집이 이사할 집에 비해서 깨끗하고 전망도 좋은데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사실 그 집은 다 좋은데 겨울에 난방비가 많이 들 어서 이사를 하는 것 같아요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 이번에 이사할 집은 괜찮아요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계약하기 전부터 이것저것 잘 알아봤으니까 괜찮을 거예요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vi-VN" sz="24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52991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0" y="7543800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3258800" y="7543800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E801F3D-D57B-44C0-9F98-603EC7277521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13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Google Shape;574;p52"/>
          <p:cNvSpPr txBox="1"/>
          <p:nvPr/>
        </p:nvSpPr>
        <p:spPr>
          <a:xfrm>
            <a:off x="3733800" y="3048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6389" name="Google Shape;3658;p45"/>
          <p:cNvSpPr txBox="1">
            <a:spLocks noChangeArrowheads="1"/>
          </p:cNvSpPr>
          <p:nvPr/>
        </p:nvSpPr>
        <p:spPr bwMode="auto">
          <a:xfrm>
            <a:off x="381000" y="1371600"/>
            <a:ext cx="138684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2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1. </a:t>
            </a:r>
            <a:r>
              <a:rPr lang="ko-KR" altLang="en-US" sz="32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여러분은 포장 이사를 하기 위해서 이삿짐센터 직원과 이야기를 하고 있습니다</a:t>
            </a:r>
            <a:r>
              <a:rPr lang="en-US" altLang="ko-KR" sz="32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ko-KR" altLang="en-US" sz="32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직원에게 요청 하거나 물어보고 싶은 말은 무엇입니까</a:t>
            </a:r>
            <a:r>
              <a:rPr lang="en-US" altLang="ko-KR" sz="32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? </a:t>
            </a:r>
            <a:r>
              <a:rPr lang="ko-KR" altLang="en-US" sz="32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함께 이야기해 보십시오</a:t>
            </a:r>
            <a:endParaRPr lang="en-US" altLang="en-US" sz="3200" b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15EE92EB-F3AE-4C18-BE76-727DB6CCE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076598"/>
              </p:ext>
            </p:extLst>
          </p:nvPr>
        </p:nvGraphicFramePr>
        <p:xfrm>
          <a:off x="5562600" y="3070914"/>
          <a:ext cx="7790581" cy="3695910"/>
        </p:xfrm>
        <a:graphic>
          <a:graphicData uri="http://schemas.openxmlformats.org/drawingml/2006/table">
            <a:tbl>
              <a:tblPr/>
              <a:tblGrid>
                <a:gridCol w="2826374">
                  <a:extLst>
                    <a:ext uri="{9D8B030D-6E8A-4147-A177-3AD203B41FA5}">
                      <a16:colId xmlns="" xmlns:a16="http://schemas.microsoft.com/office/drawing/2014/main" val="2969458783"/>
                    </a:ext>
                  </a:extLst>
                </a:gridCol>
                <a:gridCol w="3018649">
                  <a:extLst>
                    <a:ext uri="{9D8B030D-6E8A-4147-A177-3AD203B41FA5}">
                      <a16:colId xmlns="" xmlns:a16="http://schemas.microsoft.com/office/drawing/2014/main" val="500746483"/>
                    </a:ext>
                  </a:extLst>
                </a:gridCol>
                <a:gridCol w="1945558">
                  <a:extLst>
                    <a:ext uri="{9D8B030D-6E8A-4147-A177-3AD203B41FA5}">
                      <a16:colId xmlns="" xmlns:a16="http://schemas.microsoft.com/office/drawing/2014/main" val="4141708517"/>
                    </a:ext>
                  </a:extLst>
                </a:gridCol>
              </a:tblGrid>
              <a:tr h="737404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이삿짐센터에 문의하기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2800" b="1" dirty="0">
                        <a:ea typeface="Batang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 sz="2800" b="1" dirty="0">
                        <a:ea typeface="Batang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9952603"/>
                  </a:ext>
                </a:extLst>
              </a:tr>
              <a:tr h="8858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나 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직원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800" b="1" dirty="0">
                        <a:ea typeface="Batang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7335156"/>
                  </a:ext>
                </a:extLst>
              </a:tr>
              <a:tr h="500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이사 시간 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SMSSMyungJo10Std-Regular-Identity-H"/>
                          <a:ea typeface="Batang" panose="02030600000101010101" pitchFamily="18" charset="-127"/>
                        </a:rPr>
                        <a:t>• 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800" b="1" i="0">
                          <a:solidFill>
                            <a:srgbClr val="242021"/>
                          </a:solidFill>
                          <a:effectLst/>
                          <a:latin typeface="SMSSMyungJo10Std-Regular-Identity-H"/>
                          <a:ea typeface="Batang" panose="02030600000101010101" pitchFamily="18" charset="-127"/>
                        </a:rPr>
                        <a:t>•</a:t>
                      </a:r>
                      <a:endParaRPr lang="vi-VN" sz="2800" b="1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1967908"/>
                  </a:ext>
                </a:extLst>
              </a:tr>
              <a:tr h="500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주의 사항 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SMSSMyungJo10Std-Regular-Identity-H"/>
                          <a:ea typeface="Batang" panose="02030600000101010101" pitchFamily="18" charset="-127"/>
                        </a:rPr>
                        <a:t>• 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SMSSMyungJo10Std-Regular-Identity-H"/>
                          <a:ea typeface="Batang" panose="02030600000101010101" pitchFamily="18" charset="-127"/>
                        </a:rPr>
                        <a:t>•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73951838"/>
                  </a:ext>
                </a:extLst>
              </a:tr>
              <a:tr h="500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이사 비용 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800" b="1" i="0">
                          <a:solidFill>
                            <a:srgbClr val="242021"/>
                          </a:solidFill>
                          <a:effectLst/>
                          <a:latin typeface="SMSSMyungJo10Std-Regular-Identity-H"/>
                          <a:ea typeface="Batang" panose="02030600000101010101" pitchFamily="18" charset="-127"/>
                        </a:rPr>
                        <a:t>• </a:t>
                      </a:r>
                      <a:endParaRPr lang="vi-VN" sz="2800" b="1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SMSSMyungJo10Std-Regular-Identity-H"/>
                          <a:ea typeface="Batang" panose="02030600000101010101" pitchFamily="18" charset="-127"/>
                        </a:rPr>
                        <a:t>•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0038938"/>
                  </a:ext>
                </a:extLst>
              </a:tr>
              <a:tr h="500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기타 문의 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800" b="1" i="0">
                          <a:solidFill>
                            <a:srgbClr val="242021"/>
                          </a:solidFill>
                          <a:effectLst/>
                          <a:latin typeface="SMSSMyungJo10Std-Regular-Identity-H"/>
                          <a:ea typeface="Batang" panose="02030600000101010101" pitchFamily="18" charset="-127"/>
                        </a:rPr>
                        <a:t>• </a:t>
                      </a:r>
                      <a:endParaRPr lang="vi-VN" sz="2800" b="1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SMSSMyungJo10Std-Regular-Identity-H"/>
                          <a:ea typeface="Batang" panose="02030600000101010101" pitchFamily="18" charset="-127"/>
                        </a:rPr>
                        <a:t>•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445818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B465FE9-52CA-4968-BFB6-C526F6200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3231248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pic>
        <p:nvPicPr>
          <p:cNvPr id="10" name="Graphic 9" descr="House with solid fill">
            <a:extLst>
              <a:ext uri="{FF2B5EF4-FFF2-40B4-BE49-F238E27FC236}">
                <a16:creationId xmlns="" xmlns:a16="http://schemas.microsoft.com/office/drawing/2014/main" id="{1696170A-E8E1-498C-A43C-28D25DBB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972" y="3070914"/>
            <a:ext cx="3470856" cy="3470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C97C88-CBF2-4C9E-86BB-AB02CD976BC4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14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6E7170E-B8C0-4C37-9264-B5F07DCF35EB}"/>
              </a:ext>
            </a:extLst>
          </p:cNvPr>
          <p:cNvSpPr txBox="1"/>
          <p:nvPr/>
        </p:nvSpPr>
        <p:spPr>
          <a:xfrm>
            <a:off x="1807703" y="2141950"/>
            <a:ext cx="11667943" cy="54784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 문장을 완성하십시오 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①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한국에서는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……………………………………………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이웃집에          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……………………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/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가  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②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이것은 자신이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…………………………………………….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특별한 날 먹는 떡을 이웃에게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주며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…………………………….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을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/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를표현하는것입니다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pic>
        <p:nvPicPr>
          <p:cNvPr id="2" name="38 Track 38">
            <a:hlinkClick r:id="" action="ppaction://media"/>
            <a:extLst>
              <a:ext uri="{FF2B5EF4-FFF2-40B4-BE49-F238E27FC236}">
                <a16:creationId xmlns="" xmlns:a16="http://schemas.microsoft.com/office/drawing/2014/main" id="{72BD9D84-40F6-41F8-93F7-A01BD81E6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68200" y="381000"/>
            <a:ext cx="990600" cy="990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D911121-77AB-45EF-8543-9F84B7FDE5D6}"/>
              </a:ext>
            </a:extLst>
          </p:cNvPr>
          <p:cNvSpPr txBox="1"/>
          <p:nvPr/>
        </p:nvSpPr>
        <p:spPr>
          <a:xfrm>
            <a:off x="1611465" y="1390716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내용을 잘 듣고 이야기해 보십시오</a:t>
            </a:r>
            <a:endParaRPr lang="vi-VN" sz="3200" b="1" dirty="0">
              <a:ea typeface="Batang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8B0715B-F746-4262-B063-155267AC85FD}"/>
              </a:ext>
            </a:extLst>
          </p:cNvPr>
          <p:cNvSpPr txBox="1"/>
          <p:nvPr/>
        </p:nvSpPr>
        <p:spPr>
          <a:xfrm>
            <a:off x="5269065" y="6606261"/>
            <a:ext cx="3733800" cy="5232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친해지려 고 하는 마음</a:t>
            </a:r>
            <a:endParaRPr lang="vi-VN" sz="2800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502193E-C75C-4FF9-A15A-0246D6223702}"/>
              </a:ext>
            </a:extLst>
          </p:cNvPr>
          <p:cNvSpPr txBox="1"/>
          <p:nvPr/>
        </p:nvSpPr>
        <p:spPr>
          <a:xfrm>
            <a:off x="2678265" y="4447375"/>
            <a:ext cx="310933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떡을 보 내는 관습 </a:t>
            </a:r>
            <a:endParaRPr lang="vi-VN" sz="2800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A1F4181-AA6A-4B3E-BEB6-2CB299D98DFB}"/>
              </a:ext>
            </a:extLst>
          </p:cNvPr>
          <p:cNvSpPr txBox="1"/>
          <p:nvPr/>
        </p:nvSpPr>
        <p:spPr>
          <a:xfrm>
            <a:off x="4865535" y="5526818"/>
            <a:ext cx="58899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새로 이사 온 것을 이웃에게 알리고</a:t>
            </a:r>
            <a:endParaRPr lang="vi-VN" sz="2800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D8C4AB8-0089-493E-855B-5B58D5078CAE}"/>
              </a:ext>
            </a:extLst>
          </p:cNvPr>
          <p:cNvSpPr txBox="1"/>
          <p:nvPr/>
        </p:nvSpPr>
        <p:spPr>
          <a:xfrm>
            <a:off x="4370235" y="3344760"/>
            <a:ext cx="588993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ea typeface="Batang" panose="02030600000101010101" pitchFamily="18" charset="-127"/>
              </a:rPr>
              <a:t>집을 이사하거나 사무실을 옮겼을 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15" grpId="0" animBg="1"/>
      <p:bldP spid="18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C97C88-CBF2-4C9E-86BB-AB02CD976BC4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15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7414" name="Google Shape;3674;p47"/>
          <p:cNvSpPr txBox="1">
            <a:spLocks noChangeArrowheads="1"/>
          </p:cNvSpPr>
          <p:nvPr/>
        </p:nvSpPr>
        <p:spPr bwMode="auto">
          <a:xfrm>
            <a:off x="1752600" y="1636596"/>
            <a:ext cx="11811000" cy="64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36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내용을 잘 듣고 이야기해 보십시오</a:t>
            </a:r>
            <a:r>
              <a:rPr lang="en-US" altLang="ko-KR" sz="36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300E303-CF64-4932-B9E2-CC3961A55198}"/>
              </a:ext>
            </a:extLst>
          </p:cNvPr>
          <p:cNvSpPr txBox="1"/>
          <p:nvPr/>
        </p:nvSpPr>
        <p:spPr>
          <a:xfrm>
            <a:off x="5105401" y="3092811"/>
            <a:ext cx="8762999" cy="49002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ⓐ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이웃에게  떡을 돌리고 돈을 받습니다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ⓑ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떡을 돌리면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사람들과 빨리 친해질 수 있습니다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ⓒ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떡을 돌리면 새로운 동네에 쉽게 적응할 수 있습니다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ⓓ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요즘은 이런 문화가 점점 많아지고 있습니다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EA3061-83DE-403F-8C49-136EAB73B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190262"/>
            <a:ext cx="4514850" cy="4514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A990FF3-AD43-4103-9AEF-998AF412BF4A}"/>
              </a:ext>
            </a:extLst>
          </p:cNvPr>
          <p:cNvSpPr txBox="1"/>
          <p:nvPr/>
        </p:nvSpPr>
        <p:spPr>
          <a:xfrm>
            <a:off x="2133600" y="2463255"/>
            <a:ext cx="8763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다음중내용과다른것은무엇입니까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모두고르십시오</a:t>
            </a:r>
            <a:endParaRPr lang="vi-VN" b="1" dirty="0">
              <a:ea typeface="Batang" panose="02030600000101010101" pitchFamily="18" charset="-127"/>
            </a:endParaRPr>
          </a:p>
        </p:txBody>
      </p:sp>
      <p:pic>
        <p:nvPicPr>
          <p:cNvPr id="16" name="Google Shape;3675;p47">
            <a:extLst>
              <a:ext uri="{FF2B5EF4-FFF2-40B4-BE49-F238E27FC236}">
                <a16:creationId xmlns="" xmlns:a16="http://schemas.microsoft.com/office/drawing/2014/main" id="{69D11F41-5214-4240-A3C4-EB412695CDF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844" y="3558025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38 Track 38">
            <a:hlinkClick r:id="" action="ppaction://media"/>
            <a:extLst>
              <a:ext uri="{FF2B5EF4-FFF2-40B4-BE49-F238E27FC236}">
                <a16:creationId xmlns="" xmlns:a16="http://schemas.microsoft.com/office/drawing/2014/main" id="{E0B8BBB9-47F5-4FF6-84C4-A6DEEB179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96800" y="522508"/>
            <a:ext cx="838200" cy="838200"/>
          </a:xfrm>
          <a:prstGeom prst="rect">
            <a:avLst/>
          </a:prstGeom>
        </p:spPr>
      </p:pic>
      <p:pic>
        <p:nvPicPr>
          <p:cNvPr id="12" name="Google Shape;3675;p47">
            <a:extLst>
              <a:ext uri="{FF2B5EF4-FFF2-40B4-BE49-F238E27FC236}">
                <a16:creationId xmlns="" xmlns:a16="http://schemas.microsoft.com/office/drawing/2014/main" id="{87E26E88-8AF9-414E-A26F-9FD155E43CA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13" y="6416864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91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C97C88-CBF2-4C9E-86BB-AB02CD976BC4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16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7414" name="Google Shape;3674;p47"/>
          <p:cNvSpPr txBox="1">
            <a:spLocks noChangeArrowheads="1"/>
          </p:cNvSpPr>
          <p:nvPr/>
        </p:nvSpPr>
        <p:spPr bwMode="auto">
          <a:xfrm>
            <a:off x="1409700" y="1477290"/>
            <a:ext cx="11811000" cy="64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A990FF3-AD43-4103-9AEF-998AF412BF4A}"/>
              </a:ext>
            </a:extLst>
          </p:cNvPr>
          <p:cNvSpPr txBox="1"/>
          <p:nvPr/>
        </p:nvSpPr>
        <p:spPr>
          <a:xfrm>
            <a:off x="2057400" y="1532893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>
                <a:solidFill>
                  <a:srgbClr val="00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대화 내용 </a:t>
            </a:r>
            <a:r>
              <a:rPr lang="ko-KR" sz="3200" b="1" kern="1200">
                <a:solidFill>
                  <a:srgbClr val="00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보면서 다시 들어 보십시오 </a:t>
            </a:r>
            <a:endParaRPr lang="vi-VN" sz="3200" b="1" dirty="0">
              <a:ea typeface="Batang" panose="02030600000101010101" pitchFamily="18" charset="-127"/>
            </a:endParaRPr>
          </a:p>
        </p:txBody>
      </p:sp>
      <p:pic>
        <p:nvPicPr>
          <p:cNvPr id="2" name="38 Track 38">
            <a:hlinkClick r:id="" action="ppaction://media"/>
            <a:extLst>
              <a:ext uri="{FF2B5EF4-FFF2-40B4-BE49-F238E27FC236}">
                <a16:creationId xmlns="" xmlns:a16="http://schemas.microsoft.com/office/drawing/2014/main" id="{E0B8BBB9-47F5-4FF6-84C4-A6DEEB179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6800" y="522508"/>
            <a:ext cx="83820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1F25B7-528C-4491-B3AD-01ABD5C4D5D3}"/>
              </a:ext>
            </a:extLst>
          </p:cNvPr>
          <p:cNvSpPr txBox="1"/>
          <p:nvPr/>
        </p:nvSpPr>
        <p:spPr>
          <a:xfrm>
            <a:off x="1548385" y="2410213"/>
            <a:ext cx="11810999" cy="50066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여러분은 이사를 한 후에 이웃집에 인사를 한 적  이 있습니까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그리고 여러분의 이웃 사람 중 몇 명 을 알고 있습니까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한국에서는 집을 이사하거나 사 무실을 옮겼을 때 이웃집에 떡을 보내는 관습이 있 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이것은 자신이 새로 이사 온 것을 이웃에게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알리고 특별한 날 먹는 떡을 이웃에게 주며 친해지 려고 하는 마음을 표현하는 것입니다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이렇게 이웃 집에 떡을 돌리면 사람들과 빨리 가까워질 수 있어 서 좋습니다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그리고 새로 이사 간 동네에 쉽게 적응 할 수 있습니다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하지만 요즘은 많은 사람들이 바쁘 게 생활을 하고 있기 때문에 옛날에 비해서 이러한  문화가 점점 사라지고  있습니다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특히 도시에서는 이런 일을 쉽게 볼 수 없어서 이사를 한 후에도 오랫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동안 이웃을 잘 모르는 일이 많습니다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vi-VN" sz="2400" b="1" dirty="0">
              <a:ea typeface="Batang" panose="02030600000101010101" pitchFamily="18" charset="-127"/>
            </a:endParaRPr>
          </a:p>
        </p:txBody>
      </p:sp>
      <p:pic>
        <p:nvPicPr>
          <p:cNvPr id="17" name="Graphic 16" descr="Call center with solid fill">
            <a:extLst>
              <a:ext uri="{FF2B5EF4-FFF2-40B4-BE49-F238E27FC236}">
                <a16:creationId xmlns="" xmlns:a16="http://schemas.microsoft.com/office/drawing/2014/main" id="{9A5FECFE-41A7-492A-B522-7D844BD6F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81819" y="5838683"/>
            <a:ext cx="2000392" cy="20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4729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829A4FE-B516-441A-8275-6257A19559F7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17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8439" name="Google Shape;3603;p39"/>
          <p:cNvSpPr txBox="1">
            <a:spLocks noChangeArrowheads="1"/>
          </p:cNvSpPr>
          <p:nvPr/>
        </p:nvSpPr>
        <p:spPr bwMode="auto">
          <a:xfrm>
            <a:off x="1022851" y="1368166"/>
            <a:ext cx="121920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3. </a:t>
            </a:r>
            <a:r>
              <a:rPr lang="ko-KR" altLang="en-US" sz="36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내용을 잘 듣고 이야기해 보십시오</a:t>
            </a:r>
            <a:r>
              <a:rPr lang="en-US" altLang="ko-KR" sz="36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 문장을 완성하십시오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65BE10C-BB7E-4B50-943F-6C98374B9076}"/>
              </a:ext>
            </a:extLst>
          </p:cNvPr>
          <p:cNvSpPr txBox="1"/>
          <p:nvPr/>
        </p:nvSpPr>
        <p:spPr>
          <a:xfrm>
            <a:off x="1661636" y="2591848"/>
            <a:ext cx="12511563" cy="4893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①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저는 한국 친구의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…………………………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을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/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를 받아서 갔는데 깜짝 놀랐습니다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왜냐하면 그곳에 온 다른 친구들이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을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/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를사 왔기 때문입니다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②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그런데한국에서는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………………………………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면 그집의 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                                          뜻으로 휴지나 세제를 선물하는 것이었습니다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b="1" dirty="0">
              <a:latin typeface="ba"/>
              <a:ea typeface="Batang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3D423FA-C417-4C8F-9E54-40F6676FEAF6}"/>
              </a:ext>
            </a:extLst>
          </p:cNvPr>
          <p:cNvSpPr txBox="1"/>
          <p:nvPr/>
        </p:nvSpPr>
        <p:spPr>
          <a:xfrm>
            <a:off x="4762521" y="5256269"/>
            <a:ext cx="40386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이사한 집에 초대를 받으</a:t>
            </a:r>
            <a:r>
              <a:rPr lang="en-US" altLang="ko-KR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vi-VN" sz="2800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416BBA-AF81-4E8C-948A-2EF7A2B3D03E}"/>
              </a:ext>
            </a:extLst>
          </p:cNvPr>
          <p:cNvSpPr txBox="1"/>
          <p:nvPr/>
        </p:nvSpPr>
        <p:spPr>
          <a:xfrm>
            <a:off x="1650751" y="6075711"/>
            <a:ext cx="737117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모든 일이 잘 되고 좋은 일이 많아지기 바라는</a:t>
            </a:r>
            <a:endParaRPr lang="vi-VN" sz="2800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39A57BF-2406-4053-A311-41994AA7F779}"/>
              </a:ext>
            </a:extLst>
          </p:cNvPr>
          <p:cNvSpPr txBox="1"/>
          <p:nvPr/>
        </p:nvSpPr>
        <p:spPr>
          <a:xfrm>
            <a:off x="8606818" y="3668757"/>
            <a:ext cx="556638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대부분 집들이 선물로 휴지와 세제</a:t>
            </a:r>
            <a:endParaRPr lang="vi-VN" sz="2800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F3CD937-3095-4AC9-99DF-11F15EFC3E27}"/>
              </a:ext>
            </a:extLst>
          </p:cNvPr>
          <p:cNvSpPr txBox="1"/>
          <p:nvPr/>
        </p:nvSpPr>
        <p:spPr>
          <a:xfrm>
            <a:off x="4784292" y="2879223"/>
            <a:ext cx="321670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집들이에 초대</a:t>
            </a:r>
            <a:endParaRPr lang="vi-VN" sz="2800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pic>
        <p:nvPicPr>
          <p:cNvPr id="2" name="39 Track 39">
            <a:hlinkClick r:id="" action="ppaction://media"/>
            <a:extLst>
              <a:ext uri="{FF2B5EF4-FFF2-40B4-BE49-F238E27FC236}">
                <a16:creationId xmlns="" xmlns:a16="http://schemas.microsoft.com/office/drawing/2014/main" id="{8C3C2F7D-2AA8-4E54-A490-885A36676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5637" y="409262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9" grpId="0" animBg="1"/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829A4FE-B516-441A-8275-6257A19559F7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18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8439" name="Google Shape;3603;p39"/>
          <p:cNvSpPr txBox="1">
            <a:spLocks noChangeArrowheads="1"/>
          </p:cNvSpPr>
          <p:nvPr/>
        </p:nvSpPr>
        <p:spPr bwMode="auto">
          <a:xfrm>
            <a:off x="762000" y="1360488"/>
            <a:ext cx="121920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3. </a:t>
            </a:r>
            <a:r>
              <a:rPr lang="ko-KR" altLang="en-US" sz="36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내용을 잘 듣고 이야기해 보십시오</a:t>
            </a:r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655763A-8003-4807-9E1B-749D0F8495FA}"/>
              </a:ext>
            </a:extLst>
          </p:cNvPr>
          <p:cNvSpPr txBox="1"/>
          <p:nvPr/>
        </p:nvSpPr>
        <p:spPr>
          <a:xfrm>
            <a:off x="1249418" y="3092823"/>
            <a:ext cx="12702381" cy="44012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ⓐ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 사람의 고향에서는 보통 꽃이나 그림을 선물합니다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ⓑ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휴지나 세제는 아무데서나 쉽게 살 수 있어서 좋은 선물입니다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ⓒ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친구들이 아무 선물이나 사왔기 때문에 선물 받은 사람은 기분이 나빴습니다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ⓓ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 사람은 한국 문화를 잘 모르기 때문에 더 배우려고 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latin typeface="ba"/>
              <a:ea typeface="Batang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3025804-17B9-4C9F-A236-0B19B3E4F6AF}"/>
              </a:ext>
            </a:extLst>
          </p:cNvPr>
          <p:cNvSpPr txBox="1"/>
          <p:nvPr/>
        </p:nvSpPr>
        <p:spPr>
          <a:xfrm>
            <a:off x="1614759" y="2293014"/>
            <a:ext cx="92964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2)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다음 중 내용과 다른 것은 무엇입니까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모두 고르십시오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  <p:pic>
        <p:nvPicPr>
          <p:cNvPr id="14" name="Google Shape;3675;p47">
            <a:extLst>
              <a:ext uri="{FF2B5EF4-FFF2-40B4-BE49-F238E27FC236}">
                <a16:creationId xmlns="" xmlns:a16="http://schemas.microsoft.com/office/drawing/2014/main" id="{45BBBC61-4652-4762-AEEA-2233332E0A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02" y="5785223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oogle Shape;3675;p47">
            <a:extLst>
              <a:ext uri="{FF2B5EF4-FFF2-40B4-BE49-F238E27FC236}">
                <a16:creationId xmlns="" xmlns:a16="http://schemas.microsoft.com/office/drawing/2014/main" id="{F156942F-2F0E-45F7-A30D-8221593E1F8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02" y="4508500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39 Track 39">
            <a:hlinkClick r:id="" action="ppaction://media"/>
            <a:extLst>
              <a:ext uri="{FF2B5EF4-FFF2-40B4-BE49-F238E27FC236}">
                <a16:creationId xmlns="" xmlns:a16="http://schemas.microsoft.com/office/drawing/2014/main" id="{B97C86F2-4EF1-4521-A589-1CBA536D2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84100" y="406191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0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829A4FE-B516-441A-8275-6257A19559F7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19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Google Shape;574;p52"/>
          <p:cNvSpPr txBox="1"/>
          <p:nvPr/>
        </p:nvSpPr>
        <p:spPr>
          <a:xfrm>
            <a:off x="3657600" y="114091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8439" name="Google Shape;3603;p39"/>
          <p:cNvSpPr txBox="1">
            <a:spLocks noChangeArrowheads="1"/>
          </p:cNvSpPr>
          <p:nvPr/>
        </p:nvSpPr>
        <p:spPr bwMode="auto">
          <a:xfrm>
            <a:off x="1252728" y="929382"/>
            <a:ext cx="121920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3.</a:t>
            </a:r>
            <a:r>
              <a:rPr lang="ko-KR" altLang="en-US" sz="36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대화 내용 보면서 다시 들어 보십시오 </a:t>
            </a:r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39 Track 39">
            <a:hlinkClick r:id="" action="ppaction://media"/>
            <a:extLst>
              <a:ext uri="{FF2B5EF4-FFF2-40B4-BE49-F238E27FC236}">
                <a16:creationId xmlns="" xmlns:a16="http://schemas.microsoft.com/office/drawing/2014/main" id="{B97C86F2-4EF1-4521-A589-1CBA536D2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4100" y="406191"/>
            <a:ext cx="939800" cy="93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084981E-D22F-4A13-9C84-6972F14A61ED}"/>
              </a:ext>
            </a:extLst>
          </p:cNvPr>
          <p:cNvSpPr txBox="1"/>
          <p:nvPr/>
        </p:nvSpPr>
        <p:spPr>
          <a:xfrm>
            <a:off x="1252728" y="1777307"/>
            <a:ext cx="11963400" cy="61146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저는 한국에서 생활하고 있는 유학생입니다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한국 에서의 생활은 힘들 때도 있지만 정말 재미있고 신기한 일도 많습니다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얼마 전 저는 한국 친구의 집들 이에 초대를 받아서 갔는데 깜짝 놀랐습니다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왜냐 하면 집들이에 온 다른 친구들이 대부분 집들이 선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물로 휴지와 세제를 사왔기 때문입니다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우리 고향에서는 다른 사람의 집에 초대를 받으면 보통 예쁜 그림이나 꽃을 선물하고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휴지를 선물하 는 사람은 없습니다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휴지나 세제는 다른 물건에 비 해서 우리가 쉽게 살 수 있는 물건이기 때문에 선물 로 주는 것이 이상하다는 생각이 들었습니다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그런데 저는 오늘 수업 시간에 한국의 집들이 문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화를 배운 후에 그 이유를 알게 되었습니다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한국에 서는 이사한 집에 초대를 받으면 그 집의 모든 일이 잘 되고 좋은 일이 많아지기 바라는 뜻으로 휴지나 세제를 선물하는 것이었습니다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친구들이 아무 선물 이나 산 줄 알았는데 그런 뜻이 있다는 것을 듣고 신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기했습니다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앞으로 한국에서 생활하면서 한국의 문 화를 더 배워야겠습니다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vi-VN" sz="24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52541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02F3D9B-387B-4650-ACA1-5FE0AC289F86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713675" y="239712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15366778"/>
              </p:ext>
            </p:extLst>
          </p:nvPr>
        </p:nvGraphicFramePr>
        <p:xfrm>
          <a:off x="4124810" y="1710531"/>
          <a:ext cx="11125200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9DDDE73-4A99-443A-BFBF-287357DD7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" y="2509837"/>
            <a:ext cx="4937126" cy="461791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305800" y="4038600"/>
            <a:ext cx="28194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이사</a:t>
            </a:r>
            <a:endParaRPr lang="en-US" sz="44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829A4FE-B516-441A-8275-6257A19559F7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20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8439" name="Google Shape;3603;p39"/>
          <p:cNvSpPr txBox="1">
            <a:spLocks noChangeArrowheads="1"/>
          </p:cNvSpPr>
          <p:nvPr/>
        </p:nvSpPr>
        <p:spPr bwMode="auto">
          <a:xfrm>
            <a:off x="777240" y="1405491"/>
            <a:ext cx="13472160" cy="112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2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4.</a:t>
            </a:r>
            <a:r>
              <a:rPr lang="ko-KR" altLang="en-US" sz="32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여러분은 이사를 해 본 적이 있습니까</a:t>
            </a:r>
            <a:r>
              <a:rPr lang="en-US" altLang="ko-KR" sz="32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32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친구들과 이야기해 보십시오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altLang="en-US" sz="32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1BFB3AAB-E210-4D94-BC5C-83FBAD4B5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76178"/>
              </p:ext>
            </p:extLst>
          </p:nvPr>
        </p:nvGraphicFramePr>
        <p:xfrm>
          <a:off x="5854208" y="3080359"/>
          <a:ext cx="4863519" cy="2819400"/>
        </p:xfrm>
        <a:graphic>
          <a:graphicData uri="http://schemas.openxmlformats.org/drawingml/2006/table">
            <a:tbl>
              <a:tblPr/>
              <a:tblGrid>
                <a:gridCol w="4863519">
                  <a:extLst>
                    <a:ext uri="{9D8B030D-6E8A-4147-A177-3AD203B41FA5}">
                      <a16:colId xmlns="" xmlns:a16="http://schemas.microsoft.com/office/drawing/2014/main" val="1360347710"/>
                    </a:ext>
                  </a:extLst>
                </a:gridCol>
              </a:tblGrid>
              <a:tr h="6498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어디에서 어디로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?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3726013"/>
                  </a:ext>
                </a:extLst>
              </a:tr>
              <a:tr h="7231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이사한 이유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69038946"/>
                  </a:ext>
                </a:extLst>
              </a:tr>
              <a:tr h="7231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이사할 때 힘든 점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74773275"/>
                  </a:ext>
                </a:extLst>
              </a:tr>
              <a:tr h="7231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이사한 집 주변 환경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53424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77B83FAF-3BD9-4F3A-A704-E86E94E62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59637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62DA506C-34CB-4FC5-B8AB-4B1363299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99889"/>
              </p:ext>
            </p:extLst>
          </p:nvPr>
        </p:nvGraphicFramePr>
        <p:xfrm>
          <a:off x="10728165" y="3048000"/>
          <a:ext cx="3521235" cy="2819400"/>
        </p:xfrm>
        <a:graphic>
          <a:graphicData uri="http://schemas.openxmlformats.org/drawingml/2006/table">
            <a:tbl>
              <a:tblPr/>
              <a:tblGrid>
                <a:gridCol w="3521235">
                  <a:extLst>
                    <a:ext uri="{9D8B030D-6E8A-4147-A177-3AD203B41FA5}">
                      <a16:colId xmlns="" xmlns:a16="http://schemas.microsoft.com/office/drawing/2014/main" val="1360347710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endParaRPr lang="ko-KR" altLang="en-US" sz="28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3726013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endParaRPr lang="ko-KR" altLang="en-US" sz="28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6903894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endParaRPr lang="ko-KR" altLang="en-US" sz="28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7477327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endParaRPr lang="ko-KR" altLang="en-US" sz="28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5342459"/>
                  </a:ext>
                </a:extLst>
              </a:tr>
            </a:tbl>
          </a:graphicData>
        </a:graphic>
      </p:graphicFrame>
      <p:pic>
        <p:nvPicPr>
          <p:cNvPr id="6" name="Graphic 5" descr="Boardroom with solid fill">
            <a:extLst>
              <a:ext uri="{FF2B5EF4-FFF2-40B4-BE49-F238E27FC236}">
                <a16:creationId xmlns="" xmlns:a16="http://schemas.microsoft.com/office/drawing/2014/main" id="{DFD4186A-AF1D-4C23-B527-208D0C35E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3640" y="2586829"/>
            <a:ext cx="3951445" cy="3951445"/>
          </a:xfrm>
          <a:prstGeom prst="rect">
            <a:avLst/>
          </a:prstGeom>
        </p:spPr>
      </p:pic>
      <p:pic>
        <p:nvPicPr>
          <p:cNvPr id="9" name="Graphic 8" descr="Books with solid fill">
            <a:extLst>
              <a:ext uri="{FF2B5EF4-FFF2-40B4-BE49-F238E27FC236}">
                <a16:creationId xmlns="" xmlns:a16="http://schemas.microsoft.com/office/drawing/2014/main" id="{3B9C57BE-0D03-43C7-90DE-52504477C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5800" y="630555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9CA523A-E787-4FEC-AC78-DB18AF78A8E3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57531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/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1946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86200"/>
            <a:ext cx="70104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B3A1928-34FF-4FD4-84BC-E6B5C71C482E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0484" name="Picture 2" descr="E:\Emoticon\Symbal\homework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5154613" cy="515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601;p56"/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sp>
        <p:nvSpPr>
          <p:cNvPr id="3" name="8-Point Star 2"/>
          <p:cNvSpPr/>
          <p:nvPr/>
        </p:nvSpPr>
        <p:spPr>
          <a:xfrm>
            <a:off x="6096000" y="2133600"/>
            <a:ext cx="6705600" cy="5486400"/>
          </a:xfrm>
          <a:prstGeom prst="star8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듣기 파일을 다시 들어보고 듣기 내용을 메모해 보십시오</a:t>
            </a:r>
            <a:r>
              <a:rPr lang="en-US" altLang="ko-KR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en-US" altLang="ko-KR" sz="3600" i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7EA5949-731A-404E-A667-59DEF1DB8FBA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1508" name="Content Placeholder 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92263"/>
            <a:ext cx="9144000" cy="6046787"/>
          </a:xfrm>
        </p:spPr>
      </p:pic>
      <p:pic>
        <p:nvPicPr>
          <p:cNvPr id="21509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613" y="2692400"/>
            <a:ext cx="3954462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29800" y="1525588"/>
            <a:ext cx="584200" cy="61801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C9BE244-743F-4B9F-8C06-BA6DF547240A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" name="8-Point Star 8"/>
          <p:cNvSpPr/>
          <p:nvPr/>
        </p:nvSpPr>
        <p:spPr>
          <a:xfrm>
            <a:off x="6531237" y="1747838"/>
            <a:ext cx="8218023" cy="6221412"/>
          </a:xfrm>
          <a:prstGeom prst="star8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이사한 적이 있습니까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그 것에 대해 이야기해 보십시오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  <a:p>
            <a:pPr algn="just">
              <a:defRPr/>
            </a:pPr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명의 학생이 준비한 내용을 친구들 앞에서 말하고 다른 학생이 내용을 듣고 요약해보세요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지난 수업의 숙제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EFE73EB-8625-4B34-A283-A14B256A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57" y="2971800"/>
            <a:ext cx="6103775" cy="3738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5068" y="7612498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3331868" y="7612498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0503EA-38A1-4DA7-A896-710EBB156A3C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4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Google Shape;547;p49"/>
          <p:cNvSpPr txBox="1"/>
          <p:nvPr/>
        </p:nvSpPr>
        <p:spPr>
          <a:xfrm>
            <a:off x="4111668" y="244911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8" name="Google Shape;3603;p39"/>
          <p:cNvSpPr txBox="1">
            <a:spLocks noChangeArrowheads="1"/>
          </p:cNvSpPr>
          <p:nvPr/>
        </p:nvSpPr>
        <p:spPr bwMode="auto">
          <a:xfrm>
            <a:off x="1219200" y="21336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다음  어휘 의미를 말하십시오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1E3C5B11-BCCD-470D-9C72-70011CE3C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774503"/>
              </p:ext>
            </p:extLst>
          </p:nvPr>
        </p:nvGraphicFramePr>
        <p:xfrm>
          <a:off x="1143000" y="5062812"/>
          <a:ext cx="12188868" cy="1970050"/>
        </p:xfrm>
        <a:graphic>
          <a:graphicData uri="http://schemas.openxmlformats.org/drawingml/2006/table">
            <a:tbl>
              <a:tblPr/>
              <a:tblGrid>
                <a:gridCol w="3068828">
                  <a:extLst>
                    <a:ext uri="{9D8B030D-6E8A-4147-A177-3AD203B41FA5}">
                      <a16:colId xmlns="" xmlns:a16="http://schemas.microsoft.com/office/drawing/2014/main" val="3439947416"/>
                    </a:ext>
                  </a:extLst>
                </a:gridCol>
                <a:gridCol w="3025606">
                  <a:extLst>
                    <a:ext uri="{9D8B030D-6E8A-4147-A177-3AD203B41FA5}">
                      <a16:colId xmlns="" xmlns:a16="http://schemas.microsoft.com/office/drawing/2014/main" val="4093519261"/>
                    </a:ext>
                  </a:extLst>
                </a:gridCol>
                <a:gridCol w="3047217">
                  <a:extLst>
                    <a:ext uri="{9D8B030D-6E8A-4147-A177-3AD203B41FA5}">
                      <a16:colId xmlns="" xmlns:a16="http://schemas.microsoft.com/office/drawing/2014/main" val="1832772043"/>
                    </a:ext>
                  </a:extLst>
                </a:gridCol>
                <a:gridCol w="3047217">
                  <a:extLst>
                    <a:ext uri="{9D8B030D-6E8A-4147-A177-3AD203B41FA5}">
                      <a16:colId xmlns="" xmlns:a16="http://schemas.microsoft.com/office/drawing/2014/main" val="547083494"/>
                    </a:ext>
                  </a:extLst>
                </a:gridCol>
              </a:tblGrid>
              <a:tr h="12312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부동산소개소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(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중개소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)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계약서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계약금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보증금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8047383"/>
                  </a:ext>
                </a:extLst>
              </a:tr>
              <a:tr h="7387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이사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이삿짐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이삿짐센터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포장이사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041198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D0EC8883-E5D5-4CC5-8029-53D60B135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020355"/>
              </p:ext>
            </p:extLst>
          </p:nvPr>
        </p:nvGraphicFramePr>
        <p:xfrm>
          <a:off x="1143000" y="3147126"/>
          <a:ext cx="12192000" cy="1745720"/>
        </p:xfrm>
        <a:graphic>
          <a:graphicData uri="http://schemas.openxmlformats.org/drawingml/2006/table">
            <a:tbl>
              <a:tblPr/>
              <a:tblGrid>
                <a:gridCol w="3069616">
                  <a:extLst>
                    <a:ext uri="{9D8B030D-6E8A-4147-A177-3AD203B41FA5}">
                      <a16:colId xmlns="" xmlns:a16="http://schemas.microsoft.com/office/drawing/2014/main" val="2792576103"/>
                    </a:ext>
                  </a:extLst>
                </a:gridCol>
                <a:gridCol w="3026382">
                  <a:extLst>
                    <a:ext uri="{9D8B030D-6E8A-4147-A177-3AD203B41FA5}">
                      <a16:colId xmlns="" xmlns:a16="http://schemas.microsoft.com/office/drawing/2014/main" val="150289209"/>
                    </a:ext>
                  </a:extLst>
                </a:gridCol>
                <a:gridCol w="3048002">
                  <a:extLst>
                    <a:ext uri="{9D8B030D-6E8A-4147-A177-3AD203B41FA5}">
                      <a16:colId xmlns="" xmlns:a16="http://schemas.microsoft.com/office/drawing/2014/main" val="71542395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35144629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집을구하다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집이나가다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계약하다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잔금을치르다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36755762"/>
                  </a:ext>
                </a:extLst>
              </a:tr>
              <a:tr h="785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짐을싸다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짐을싣다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짐을옮기다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짐을풀다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865744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41B565FE-430D-4AE3-A0D1-403384428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568" y="3558321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pic>
        <p:nvPicPr>
          <p:cNvPr id="8" name="Graphic 7" descr="Newspaper with solid fill">
            <a:extLst>
              <a:ext uri="{FF2B5EF4-FFF2-40B4-BE49-F238E27FC236}">
                <a16:creationId xmlns="" xmlns:a16="http://schemas.microsoft.com/office/drawing/2014/main" id="{499F86B2-C2FC-4361-8DCD-D28A9873F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509712"/>
            <a:ext cx="1676400" cy="1676400"/>
          </a:xfrm>
          <a:prstGeom prst="rect">
            <a:avLst/>
          </a:prstGeom>
        </p:spPr>
      </p:pic>
      <p:pic>
        <p:nvPicPr>
          <p:cNvPr id="10" name="Graphic 9" descr="Pencil with solid fill">
            <a:extLst>
              <a:ext uri="{FF2B5EF4-FFF2-40B4-BE49-F238E27FC236}">
                <a16:creationId xmlns="" xmlns:a16="http://schemas.microsoft.com/office/drawing/2014/main" id="{75276FC2-4CEC-487B-8397-3C251448CA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99096" y="1761562"/>
            <a:ext cx="1154069" cy="1024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1A5599E-14BC-477B-A791-9CFB99E07ABA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5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922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13"/>
          <a:stretch>
            <a:fillRect/>
          </a:stretch>
        </p:blipFill>
        <p:spPr bwMode="auto">
          <a:xfrm>
            <a:off x="1149350" y="1219200"/>
            <a:ext cx="189706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561;p51"/>
          <p:cNvSpPr txBox="1"/>
          <p:nvPr/>
        </p:nvSpPr>
        <p:spPr>
          <a:xfrm>
            <a:off x="4876800" y="50165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014788" y="2473325"/>
            <a:ext cx="5275262" cy="2462213"/>
          </a:xfrm>
          <a:custGeom>
            <a:avLst/>
            <a:gdLst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936750 w 2209800"/>
              <a:gd name="connsiteY4" fmla="*/ 38100 h 1104900"/>
              <a:gd name="connsiteX5" fmla="*/ 1409700 w 2209800"/>
              <a:gd name="connsiteY5" fmla="*/ 107950 h 1104900"/>
              <a:gd name="connsiteX6" fmla="*/ 685800 w 2209800"/>
              <a:gd name="connsiteY6" fmla="*/ 254000 h 1104900"/>
              <a:gd name="connsiteX7" fmla="*/ 0 w 2209800"/>
              <a:gd name="connsiteY7" fmla="*/ 704850 h 1104900"/>
              <a:gd name="connsiteX8" fmla="*/ 260350 w 2209800"/>
              <a:gd name="connsiteY8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09700 w 2209800"/>
              <a:gd name="connsiteY4" fmla="*/ 107950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26369 w 2209800"/>
              <a:gd name="connsiteY4" fmla="*/ 91281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49945 h 1149945"/>
              <a:gd name="connsiteX1" fmla="*/ 1797050 w 2209800"/>
              <a:gd name="connsiteY1" fmla="*/ 1149945 h 1149945"/>
              <a:gd name="connsiteX2" fmla="*/ 2209800 w 2209800"/>
              <a:gd name="connsiteY2" fmla="*/ 635595 h 1149945"/>
              <a:gd name="connsiteX3" fmla="*/ 2012950 w 2209800"/>
              <a:gd name="connsiteY3" fmla="*/ 45045 h 1149945"/>
              <a:gd name="connsiteX4" fmla="*/ 1426369 w 2209800"/>
              <a:gd name="connsiteY4" fmla="*/ 136326 h 1149945"/>
              <a:gd name="connsiteX5" fmla="*/ 685800 w 2209800"/>
              <a:gd name="connsiteY5" fmla="*/ 299045 h 1149945"/>
              <a:gd name="connsiteX6" fmla="*/ 0 w 2209800"/>
              <a:gd name="connsiteY6" fmla="*/ 749895 h 1149945"/>
              <a:gd name="connsiteX7" fmla="*/ 260350 w 2209800"/>
              <a:gd name="connsiteY7" fmla="*/ 1149945 h 1149945"/>
              <a:gd name="connsiteX0" fmla="*/ 260350 w 2209800"/>
              <a:gd name="connsiteY0" fmla="*/ 1151694 h 1151694"/>
              <a:gd name="connsiteX1" fmla="*/ 1797050 w 2209800"/>
              <a:gd name="connsiteY1" fmla="*/ 1151694 h 1151694"/>
              <a:gd name="connsiteX2" fmla="*/ 2209800 w 2209800"/>
              <a:gd name="connsiteY2" fmla="*/ 637344 h 1151694"/>
              <a:gd name="connsiteX3" fmla="*/ 2022475 w 2209800"/>
              <a:gd name="connsiteY3" fmla="*/ 42032 h 1151694"/>
              <a:gd name="connsiteX4" fmla="*/ 1426369 w 2209800"/>
              <a:gd name="connsiteY4" fmla="*/ 138075 h 1151694"/>
              <a:gd name="connsiteX5" fmla="*/ 685800 w 2209800"/>
              <a:gd name="connsiteY5" fmla="*/ 300794 h 1151694"/>
              <a:gd name="connsiteX6" fmla="*/ 0 w 2209800"/>
              <a:gd name="connsiteY6" fmla="*/ 751644 h 1151694"/>
              <a:gd name="connsiteX7" fmla="*/ 260350 w 2209800"/>
              <a:gd name="connsiteY7" fmla="*/ 1151694 h 1151694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16944"/>
              <a:gd name="connsiteY0" fmla="*/ 1205145 h 1205145"/>
              <a:gd name="connsiteX1" fmla="*/ 1797050 w 2216944"/>
              <a:gd name="connsiteY1" fmla="*/ 1205145 h 1205145"/>
              <a:gd name="connsiteX2" fmla="*/ 2216944 w 2216944"/>
              <a:gd name="connsiteY2" fmla="*/ 705083 h 1205145"/>
              <a:gd name="connsiteX3" fmla="*/ 2022475 w 2216944"/>
              <a:gd name="connsiteY3" fmla="*/ 95483 h 1205145"/>
              <a:gd name="connsiteX4" fmla="*/ 1426369 w 2216944"/>
              <a:gd name="connsiteY4" fmla="*/ 191526 h 1205145"/>
              <a:gd name="connsiteX5" fmla="*/ 685800 w 2216944"/>
              <a:gd name="connsiteY5" fmla="*/ 354245 h 1205145"/>
              <a:gd name="connsiteX6" fmla="*/ 0 w 2216944"/>
              <a:gd name="connsiteY6" fmla="*/ 805095 h 1205145"/>
              <a:gd name="connsiteX7" fmla="*/ 260350 w 221694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390126 w 2328995"/>
              <a:gd name="connsiteY0" fmla="*/ 1157520 h 1164664"/>
              <a:gd name="connsiteX1" fmla="*/ 1900632 w 2328995"/>
              <a:gd name="connsiteY1" fmla="*/ 1164664 h 1164664"/>
              <a:gd name="connsiteX2" fmla="*/ 2318145 w 2328995"/>
              <a:gd name="connsiteY2" fmla="*/ 705083 h 1164664"/>
              <a:gd name="connsiteX3" fmla="*/ 2123676 w 2328995"/>
              <a:gd name="connsiteY3" fmla="*/ 95483 h 1164664"/>
              <a:gd name="connsiteX4" fmla="*/ 1527570 w 2328995"/>
              <a:gd name="connsiteY4" fmla="*/ 191526 h 1164664"/>
              <a:gd name="connsiteX5" fmla="*/ 787001 w 2328995"/>
              <a:gd name="connsiteY5" fmla="*/ 354245 h 1164664"/>
              <a:gd name="connsiteX6" fmla="*/ 101201 w 2328995"/>
              <a:gd name="connsiteY6" fmla="*/ 805095 h 1164664"/>
              <a:gd name="connsiteX7" fmla="*/ 390126 w 2328995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8397" h="1164664">
                <a:moveTo>
                  <a:pt x="399528" y="1157520"/>
                </a:moveTo>
                <a:lnTo>
                  <a:pt x="1910034" y="1164664"/>
                </a:lnTo>
                <a:cubicBezTo>
                  <a:pt x="2016661" y="1128946"/>
                  <a:pt x="2266163" y="1043220"/>
                  <a:pt x="2327547" y="705083"/>
                </a:cubicBezTo>
                <a:cubicBezTo>
                  <a:pt x="2336542" y="575703"/>
                  <a:pt x="2390783" y="351070"/>
                  <a:pt x="2133078" y="95483"/>
                </a:cubicBezTo>
                <a:cubicBezTo>
                  <a:pt x="2004226" y="-24109"/>
                  <a:pt x="1708686" y="-69882"/>
                  <a:pt x="1536972" y="191526"/>
                </a:cubicBezTo>
                <a:cubicBezTo>
                  <a:pt x="1252016" y="79078"/>
                  <a:pt x="983728" y="114267"/>
                  <a:pt x="796403" y="354245"/>
                </a:cubicBezTo>
                <a:cubicBezTo>
                  <a:pt x="439215" y="199728"/>
                  <a:pt x="53453" y="485743"/>
                  <a:pt x="110603" y="805095"/>
                </a:cubicBezTo>
                <a:cubicBezTo>
                  <a:pt x="-116939" y="979720"/>
                  <a:pt x="19851" y="1149582"/>
                  <a:pt x="399528" y="1157520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800" dirty="0">
              <a:solidFill>
                <a:prstClr val="white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8540750" y="4267200"/>
            <a:ext cx="5403850" cy="2616200"/>
          </a:xfrm>
          <a:custGeom>
            <a:avLst/>
            <a:gdLst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704185"/>
              <a:gd name="connsiteY0" fmla="*/ 1006475 h 1006475"/>
              <a:gd name="connsiteX1" fmla="*/ 2200275 w 2704185"/>
              <a:gd name="connsiteY1" fmla="*/ 1006475 h 1006475"/>
              <a:gd name="connsiteX2" fmla="*/ 2679700 w 2704185"/>
              <a:gd name="connsiteY2" fmla="*/ 806450 h 1006475"/>
              <a:gd name="connsiteX3" fmla="*/ 2501900 w 2704185"/>
              <a:gd name="connsiteY3" fmla="*/ 396875 h 1006475"/>
              <a:gd name="connsiteX4" fmla="*/ 1666875 w 2704185"/>
              <a:gd name="connsiteY4" fmla="*/ 0 h 1006475"/>
              <a:gd name="connsiteX5" fmla="*/ 600075 w 2704185"/>
              <a:gd name="connsiteY5" fmla="*/ 25400 h 1006475"/>
              <a:gd name="connsiteX6" fmla="*/ 0 w 2704185"/>
              <a:gd name="connsiteY6" fmla="*/ 615950 h 1006475"/>
              <a:gd name="connsiteX7" fmla="*/ 123825 w 2704185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101363 h 1101363"/>
              <a:gd name="connsiteX1" fmla="*/ 2200275 w 2710992"/>
              <a:gd name="connsiteY1" fmla="*/ 1101363 h 1101363"/>
              <a:gd name="connsiteX2" fmla="*/ 2679700 w 2710992"/>
              <a:gd name="connsiteY2" fmla="*/ 901338 h 1101363"/>
              <a:gd name="connsiteX3" fmla="*/ 2501900 w 2710992"/>
              <a:gd name="connsiteY3" fmla="*/ 491763 h 1101363"/>
              <a:gd name="connsiteX4" fmla="*/ 1666875 w 2710992"/>
              <a:gd name="connsiteY4" fmla="*/ 94888 h 1101363"/>
              <a:gd name="connsiteX5" fmla="*/ 600075 w 2710992"/>
              <a:gd name="connsiteY5" fmla="*/ 120288 h 1101363"/>
              <a:gd name="connsiteX6" fmla="*/ 0 w 2710992"/>
              <a:gd name="connsiteY6" fmla="*/ 710838 h 1101363"/>
              <a:gd name="connsiteX7" fmla="*/ 123825 w 2710992"/>
              <a:gd name="connsiteY7" fmla="*/ 1101363 h 1101363"/>
              <a:gd name="connsiteX0" fmla="*/ 123825 w 2710992"/>
              <a:gd name="connsiteY0" fmla="*/ 1173121 h 1173121"/>
              <a:gd name="connsiteX1" fmla="*/ 2200275 w 2710992"/>
              <a:gd name="connsiteY1" fmla="*/ 1173121 h 1173121"/>
              <a:gd name="connsiteX2" fmla="*/ 2679700 w 2710992"/>
              <a:gd name="connsiteY2" fmla="*/ 973096 h 1173121"/>
              <a:gd name="connsiteX3" fmla="*/ 2501900 w 2710992"/>
              <a:gd name="connsiteY3" fmla="*/ 563521 h 1173121"/>
              <a:gd name="connsiteX4" fmla="*/ 1666875 w 2710992"/>
              <a:gd name="connsiteY4" fmla="*/ 166646 h 1173121"/>
              <a:gd name="connsiteX5" fmla="*/ 600075 w 2710992"/>
              <a:gd name="connsiteY5" fmla="*/ 192046 h 1173121"/>
              <a:gd name="connsiteX6" fmla="*/ 0 w 2710992"/>
              <a:gd name="connsiteY6" fmla="*/ 782596 h 1173121"/>
              <a:gd name="connsiteX7" fmla="*/ 123825 w 2710992"/>
              <a:gd name="connsiteY7" fmla="*/ 1173121 h 1173121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216585 w 2803752"/>
              <a:gd name="connsiteY0" fmla="*/ 1285704 h 1285704"/>
              <a:gd name="connsiteX1" fmla="*/ 2293035 w 2803752"/>
              <a:gd name="connsiteY1" fmla="*/ 1285704 h 1285704"/>
              <a:gd name="connsiteX2" fmla="*/ 2772460 w 2803752"/>
              <a:gd name="connsiteY2" fmla="*/ 1085679 h 1285704"/>
              <a:gd name="connsiteX3" fmla="*/ 2594660 w 2803752"/>
              <a:gd name="connsiteY3" fmla="*/ 676104 h 1285704"/>
              <a:gd name="connsiteX4" fmla="*/ 1759635 w 2803752"/>
              <a:gd name="connsiteY4" fmla="*/ 279229 h 1285704"/>
              <a:gd name="connsiteX5" fmla="*/ 692835 w 2803752"/>
              <a:gd name="connsiteY5" fmla="*/ 304629 h 1285704"/>
              <a:gd name="connsiteX6" fmla="*/ 92760 w 2803752"/>
              <a:gd name="connsiteY6" fmla="*/ 895179 h 1285704"/>
              <a:gd name="connsiteX7" fmla="*/ 216585 w 2803752"/>
              <a:gd name="connsiteY7" fmla="*/ 1285704 h 1285704"/>
              <a:gd name="connsiteX0" fmla="*/ 319131 w 2906298"/>
              <a:gd name="connsiteY0" fmla="*/ 1285704 h 1285704"/>
              <a:gd name="connsiteX1" fmla="*/ 2395581 w 2906298"/>
              <a:gd name="connsiteY1" fmla="*/ 1285704 h 1285704"/>
              <a:gd name="connsiteX2" fmla="*/ 2875006 w 2906298"/>
              <a:gd name="connsiteY2" fmla="*/ 1085679 h 1285704"/>
              <a:gd name="connsiteX3" fmla="*/ 2697206 w 2906298"/>
              <a:gd name="connsiteY3" fmla="*/ 676104 h 1285704"/>
              <a:gd name="connsiteX4" fmla="*/ 1862181 w 2906298"/>
              <a:gd name="connsiteY4" fmla="*/ 279229 h 1285704"/>
              <a:gd name="connsiteX5" fmla="*/ 795381 w 2906298"/>
              <a:gd name="connsiteY5" fmla="*/ 304629 h 1285704"/>
              <a:gd name="connsiteX6" fmla="*/ 195306 w 2906298"/>
              <a:gd name="connsiteY6" fmla="*/ 895179 h 1285704"/>
              <a:gd name="connsiteX7" fmla="*/ 319131 w 2906298"/>
              <a:gd name="connsiteY7" fmla="*/ 1285704 h 1285704"/>
              <a:gd name="connsiteX0" fmla="*/ 420994 w 3008161"/>
              <a:gd name="connsiteY0" fmla="*/ 1285704 h 1285704"/>
              <a:gd name="connsiteX1" fmla="*/ 2497444 w 3008161"/>
              <a:gd name="connsiteY1" fmla="*/ 1285704 h 1285704"/>
              <a:gd name="connsiteX2" fmla="*/ 2976869 w 3008161"/>
              <a:gd name="connsiteY2" fmla="*/ 1085679 h 1285704"/>
              <a:gd name="connsiteX3" fmla="*/ 2799069 w 3008161"/>
              <a:gd name="connsiteY3" fmla="*/ 676104 h 1285704"/>
              <a:gd name="connsiteX4" fmla="*/ 1964044 w 3008161"/>
              <a:gd name="connsiteY4" fmla="*/ 279229 h 1285704"/>
              <a:gd name="connsiteX5" fmla="*/ 897244 w 3008161"/>
              <a:gd name="connsiteY5" fmla="*/ 304629 h 1285704"/>
              <a:gd name="connsiteX6" fmla="*/ 297169 w 3008161"/>
              <a:gd name="connsiteY6" fmla="*/ 895179 h 1285704"/>
              <a:gd name="connsiteX7" fmla="*/ 420994 w 3008161"/>
              <a:gd name="connsiteY7" fmla="*/ 1285704 h 12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161" h="1285704">
                <a:moveTo>
                  <a:pt x="420994" y="1285704"/>
                </a:moveTo>
                <a:lnTo>
                  <a:pt x="2497444" y="1285704"/>
                </a:lnTo>
                <a:cubicBezTo>
                  <a:pt x="2800127" y="1269829"/>
                  <a:pt x="2934536" y="1209504"/>
                  <a:pt x="2976869" y="1085679"/>
                </a:cubicBezTo>
                <a:cubicBezTo>
                  <a:pt x="3073177" y="872954"/>
                  <a:pt x="2928186" y="730079"/>
                  <a:pt x="2799069" y="676104"/>
                </a:cubicBezTo>
                <a:cubicBezTo>
                  <a:pt x="2787427" y="258062"/>
                  <a:pt x="2299536" y="49571"/>
                  <a:pt x="1964044" y="279229"/>
                </a:cubicBezTo>
                <a:cubicBezTo>
                  <a:pt x="1792594" y="-106004"/>
                  <a:pt x="1087744" y="-88013"/>
                  <a:pt x="897244" y="304629"/>
                </a:cubicBezTo>
                <a:cubicBezTo>
                  <a:pt x="468619" y="101429"/>
                  <a:pt x="1894" y="488779"/>
                  <a:pt x="297169" y="895179"/>
                </a:cubicBezTo>
                <a:cubicBezTo>
                  <a:pt x="-188606" y="965029"/>
                  <a:pt x="-29856" y="1266654"/>
                  <a:pt x="420994" y="1285704"/>
                </a:cubicBez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225" name="Rectangle 31"/>
          <p:cNvSpPr>
            <a:spLocks noChangeArrowheads="1"/>
          </p:cNvSpPr>
          <p:nvPr/>
        </p:nvSpPr>
        <p:spPr bwMode="auto">
          <a:xfrm>
            <a:off x="4632325" y="3386138"/>
            <a:ext cx="44243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ts val="1100"/>
            </a:pP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이사에 관련된 어휘를 정확히 듣기</a:t>
            </a:r>
            <a:endParaRPr lang="ko-KR" altLang="en-US" sz="32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226" name="Rectangle 31"/>
          <p:cNvSpPr>
            <a:spLocks noChangeArrowheads="1"/>
          </p:cNvSpPr>
          <p:nvPr/>
        </p:nvSpPr>
        <p:spPr bwMode="auto">
          <a:xfrm>
            <a:off x="9056688" y="5041900"/>
            <a:ext cx="46418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ts val="1100"/>
            </a:pP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이사에 관련된 내용을 정확하게 듣고 </a:t>
            </a:r>
            <a:b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잘 이해할 수 있음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="" xmlns:a16="http://schemas.microsoft.com/office/drawing/2014/main" id="{F80BB8EA-15C5-4524-A85B-B8A92B00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608" y="4462463"/>
            <a:ext cx="3252788" cy="3252788"/>
          </a:xfrm>
          <a:prstGeom prst="rect">
            <a:avLst/>
          </a:prstGeom>
        </p:spPr>
      </p:pic>
      <p:pic>
        <p:nvPicPr>
          <p:cNvPr id="6" name="Graphic 5" descr="Books with solid fill">
            <a:extLst>
              <a:ext uri="{FF2B5EF4-FFF2-40B4-BE49-F238E27FC236}">
                <a16:creationId xmlns="" xmlns:a16="http://schemas.microsoft.com/office/drawing/2014/main" id="{24490D6A-D4B6-4496-B336-393FD388E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8373" y="1875631"/>
            <a:ext cx="19812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4E4BAF-7804-4488-B3C7-8C586B8DE291}" type="slidenum">
              <a:rPr lang="en-US" altLang="en-US" sz="1700" smtClean="0">
                <a:solidFill>
                  <a:srgbClr val="89898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pPr/>
              <a:t>6</a:t>
            </a:fld>
            <a:endParaRPr lang="en-US" altLang="en-US" sz="1700">
              <a:solidFill>
                <a:srgbClr val="89898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0245" name="Google Shape;3603;p39"/>
          <p:cNvSpPr txBox="1">
            <a:spLocks noChangeArrowheads="1"/>
          </p:cNvSpPr>
          <p:nvPr/>
        </p:nvSpPr>
        <p:spPr bwMode="auto">
          <a:xfrm>
            <a:off x="778482" y="1648387"/>
            <a:ext cx="121920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1.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잘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듣고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내용이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같으면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O,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다르면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X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하십시오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EAACBD6-25D2-403F-9CF9-625DCBDC7A48}"/>
              </a:ext>
            </a:extLst>
          </p:cNvPr>
          <p:cNvSpPr txBox="1"/>
          <p:nvPr/>
        </p:nvSpPr>
        <p:spPr>
          <a:xfrm>
            <a:off x="2133600" y="2685945"/>
            <a:ext cx="11246808" cy="31327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1)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지금 살고 있는 집이 문제가 많아서 이사를 하려고 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(	)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계약을 할 때 계약금이 필요합니다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 (     )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(3)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전세가 월세에 비해서 비싸지만 학생에게 좋습니다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(     )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22" name="Google Shape;3605;p39">
            <a:extLst>
              <a:ext uri="{FF2B5EF4-FFF2-40B4-BE49-F238E27FC236}">
                <a16:creationId xmlns="" xmlns:a16="http://schemas.microsoft.com/office/drawing/2014/main" id="{0BD26062-564D-4646-8EE5-4423BFC8DF02}"/>
              </a:ext>
            </a:extLst>
          </p:cNvPr>
          <p:cNvSpPr txBox="1"/>
          <p:nvPr/>
        </p:nvSpPr>
        <p:spPr>
          <a:xfrm>
            <a:off x="11068375" y="5183321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8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2" name="35 Track 35">
            <a:hlinkClick r:id="" action="ppaction://media"/>
            <a:extLst>
              <a:ext uri="{FF2B5EF4-FFF2-40B4-BE49-F238E27FC236}">
                <a16:creationId xmlns="" xmlns:a16="http://schemas.microsoft.com/office/drawing/2014/main" id="{A62374E6-B761-4F6A-8EC2-F120F0B06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70482" y="385175"/>
            <a:ext cx="1016217" cy="1016217"/>
          </a:xfrm>
          <a:prstGeom prst="rect">
            <a:avLst/>
          </a:prstGeom>
        </p:spPr>
      </p:pic>
      <p:sp>
        <p:nvSpPr>
          <p:cNvPr id="11" name="Google Shape;3606;p39">
            <a:extLst>
              <a:ext uri="{FF2B5EF4-FFF2-40B4-BE49-F238E27FC236}">
                <a16:creationId xmlns="" xmlns:a16="http://schemas.microsoft.com/office/drawing/2014/main" id="{1C9FC3BE-4633-4C7E-A907-9FED209D13DF}"/>
              </a:ext>
            </a:extLst>
          </p:cNvPr>
          <p:cNvSpPr txBox="1"/>
          <p:nvPr/>
        </p:nvSpPr>
        <p:spPr>
          <a:xfrm>
            <a:off x="8534400" y="4114800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8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2" name="Google Shape;3605;p39">
            <a:extLst>
              <a:ext uri="{FF2B5EF4-FFF2-40B4-BE49-F238E27FC236}">
                <a16:creationId xmlns="" xmlns:a16="http://schemas.microsoft.com/office/drawing/2014/main" id="{FAA3D23F-D76A-499A-8F03-B450420D3CD2}"/>
              </a:ext>
            </a:extLst>
          </p:cNvPr>
          <p:cNvSpPr txBox="1"/>
          <p:nvPr/>
        </p:nvSpPr>
        <p:spPr>
          <a:xfrm>
            <a:off x="11976970" y="3045652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8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E393BE3-56F1-4E33-8A9D-2FA357105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421" y="6082623"/>
            <a:ext cx="4136141" cy="189269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4E4BAF-7804-4488-B3C7-8C586B8DE291}" type="slidenum">
              <a:rPr lang="en-US" altLang="en-US" sz="1700" smtClean="0">
                <a:solidFill>
                  <a:srgbClr val="89898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pPr/>
              <a:t>7</a:t>
            </a:fld>
            <a:endParaRPr lang="en-US" altLang="en-US" sz="1700">
              <a:solidFill>
                <a:srgbClr val="89898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0245" name="Google Shape;3603;p39"/>
          <p:cNvSpPr txBox="1">
            <a:spLocks noChangeArrowheads="1"/>
          </p:cNvSpPr>
          <p:nvPr/>
        </p:nvSpPr>
        <p:spPr bwMode="auto">
          <a:xfrm>
            <a:off x="762000" y="1648387"/>
            <a:ext cx="121920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1.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내용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보면서 다시 들어 보십시오 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2" name="Google Shape;3605;p39">
            <a:extLst>
              <a:ext uri="{FF2B5EF4-FFF2-40B4-BE49-F238E27FC236}">
                <a16:creationId xmlns="" xmlns:a16="http://schemas.microsoft.com/office/drawing/2014/main" id="{0BD26062-564D-4646-8EE5-4423BFC8DF02}"/>
              </a:ext>
            </a:extLst>
          </p:cNvPr>
          <p:cNvSpPr txBox="1"/>
          <p:nvPr/>
        </p:nvSpPr>
        <p:spPr>
          <a:xfrm>
            <a:off x="11068375" y="5183321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28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2" name="35 Track 35">
            <a:hlinkClick r:id="" action="ppaction://media"/>
            <a:extLst>
              <a:ext uri="{FF2B5EF4-FFF2-40B4-BE49-F238E27FC236}">
                <a16:creationId xmlns="" xmlns:a16="http://schemas.microsoft.com/office/drawing/2014/main" id="{A62374E6-B761-4F6A-8EC2-F120F0B06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70482" y="385175"/>
            <a:ext cx="1016217" cy="101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16CB1E9-6734-494F-A377-64004F492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75" y="5743010"/>
            <a:ext cx="129540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E393BE3-56F1-4E33-8A9D-2FA357105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1251" y="6052133"/>
            <a:ext cx="1727924" cy="1058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A23E642-3B36-4465-904C-99B3B0CDAAF4}"/>
              </a:ext>
            </a:extLst>
          </p:cNvPr>
          <p:cNvSpPr txBox="1"/>
          <p:nvPr/>
        </p:nvSpPr>
        <p:spPr>
          <a:xfrm>
            <a:off x="3352800" y="5161419"/>
            <a:ext cx="7715575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요즘 이사할 집을 알아보고 있는데 월세가 없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  어서 전세로 구해야 할 것 같아요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풍 씨는 학생이니까 월세가 전세에 비해서 더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  싸고 좋은데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…….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저도 한번 알아볼까요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아파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  트나 원룸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주택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……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어떤 집을 찾고 있어요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고마워요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수진 씨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저는 월세면 아무 데나 괜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  찮아요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vi-VN" sz="2400" b="1" dirty="0">
              <a:ea typeface="Batang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93D9D9C-133C-4950-8779-25980BCA6B54}"/>
              </a:ext>
            </a:extLst>
          </p:cNvPr>
          <p:cNvSpPr txBox="1"/>
          <p:nvPr/>
        </p:nvSpPr>
        <p:spPr>
          <a:xfrm>
            <a:off x="7442550" y="2640942"/>
            <a:ext cx="7136725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2)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오늘 이사할 집 계약을 하는 날인데 보증금도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내야 해요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아니요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보증금은 이사하는 날 내고 오늘은 계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약금만 있으면 돼요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사실 제가 한국 돈은 잘 계산할 줄 모르는데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같이 가 주시면 안 될까요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lang="vi-V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30B01E-BD03-481B-9797-57E7188BF0EA}"/>
              </a:ext>
            </a:extLst>
          </p:cNvPr>
          <p:cNvSpPr txBox="1"/>
          <p:nvPr/>
        </p:nvSpPr>
        <p:spPr>
          <a:xfrm>
            <a:off x="178475" y="2614501"/>
            <a:ext cx="6984325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지금 살고 있는 원룸 계약 기간이 다 끝나서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이사를 해야 하는데 어디로 가면 좋을까요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고시원은 어때요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고시원에 비해서 원룸이 더 좋지요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학교     </a:t>
            </a:r>
            <a:endParaRPr lang="en-US" altLang="ko-KR" sz="2400" b="1" i="0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근처 에 있는 원룸을 한번 알아보세요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vi-VN" sz="24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8593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http://fpt.edu.vn 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DF126C8-41E7-42F4-8370-34FE36546D99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270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en-US" sz="3600" b="1" dirty="0">
                <a:latin typeface="바탕" pitchFamily="18" charset="-127"/>
                <a:ea typeface="바탕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2.</a:t>
            </a:r>
            <a:r>
              <a:rPr lang="ko-KR" altLang="en-US" sz="3600" b="1" dirty="0">
                <a:latin typeface="바탕" pitchFamily="18" charset="-127"/>
                <a:ea typeface="바탕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대화를 잘 듣고 맞는 것에 해 보십시오</a:t>
            </a:r>
            <a:r>
              <a:rPr lang="en-US" altLang="ko-KR" sz="3600" b="1" dirty="0">
                <a:latin typeface="바탕" pitchFamily="18" charset="-127"/>
                <a:ea typeface="바탕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endParaRPr lang="en-US" altLang="en-US" sz="3600" b="1" i="1" dirty="0">
              <a:solidFill>
                <a:srgbClr val="4C4C4C"/>
              </a:solidFill>
              <a:latin typeface="바탕" pitchFamily="18" charset="-127"/>
              <a:ea typeface="바탕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EEA6ACB-E59B-4556-B1DD-58677A17B926}"/>
              </a:ext>
            </a:extLst>
          </p:cNvPr>
          <p:cNvSpPr txBox="1"/>
          <p:nvPr/>
        </p:nvSpPr>
        <p:spPr>
          <a:xfrm>
            <a:off x="748430" y="2205683"/>
            <a:ext cx="13729570" cy="550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arenBoth"/>
            </a:pP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①수진씨는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이번주말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,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다음주말 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에이사를 하려고합니다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②포장 이사는 일반 이사에 비해서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비싼 편입니다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어려운 편입니다  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).</a:t>
            </a:r>
          </a:p>
          <a:p>
            <a:pPr marL="514350" indent="-514350">
              <a:lnSpc>
                <a:spcPct val="200000"/>
              </a:lnSpc>
              <a:buAutoNum type="arabicParenBoth"/>
            </a:pP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①흐엉 씨는 어제 이사를 한 후에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잠을잤습니다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짐 정리를 했습니다  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).</a:t>
            </a:r>
            <a:b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②남자는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아무 때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아무나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연락해 주면 갈 수 있습니다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 marL="514350" indent="-514350">
              <a:lnSpc>
                <a:spcPct val="200000"/>
              </a:lnSpc>
              <a:buAutoNum type="arabicParenBoth"/>
            </a:pP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① 집들이는 이사를 한 후에 사람들하고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집에서식사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선물을교환</a:t>
            </a:r>
            <a:r>
              <a:rPr lang="ko-KR" altLang="en-US" sz="2800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하는겁니다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altLang="ko-KR" sz="2800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②루이엔 씨는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요리를 할 줄 모릅니다 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집들이를 할 줄 모릅니다       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).</a:t>
            </a:r>
            <a:r>
              <a:rPr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vi-VN" dirty="0">
              <a:ea typeface="Batang" panose="0203060000010101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294ECE9-7DF4-4AFC-B1A9-1D4DD89A2921}"/>
              </a:ext>
            </a:extLst>
          </p:cNvPr>
          <p:cNvSpPr/>
          <p:nvPr/>
        </p:nvSpPr>
        <p:spPr>
          <a:xfrm>
            <a:off x="9638632" y="6019800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D6E43DC-3293-4412-8802-3D9DC9630348}"/>
              </a:ext>
            </a:extLst>
          </p:cNvPr>
          <p:cNvSpPr/>
          <p:nvPr/>
        </p:nvSpPr>
        <p:spPr>
          <a:xfrm>
            <a:off x="11963400" y="6019800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3B6C69-A8F3-4C3D-AB55-78856F50F43B}"/>
              </a:ext>
            </a:extLst>
          </p:cNvPr>
          <p:cNvSpPr/>
          <p:nvPr/>
        </p:nvSpPr>
        <p:spPr>
          <a:xfrm>
            <a:off x="5791200" y="5147986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75ED75-3104-4A4E-AFDC-69C5AF9679DA}"/>
              </a:ext>
            </a:extLst>
          </p:cNvPr>
          <p:cNvSpPr/>
          <p:nvPr/>
        </p:nvSpPr>
        <p:spPr>
          <a:xfrm>
            <a:off x="4121943" y="5147986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447F39D-CBA0-4E75-9D80-CB6CF78EB41B}"/>
              </a:ext>
            </a:extLst>
          </p:cNvPr>
          <p:cNvSpPr/>
          <p:nvPr/>
        </p:nvSpPr>
        <p:spPr>
          <a:xfrm>
            <a:off x="12603480" y="4308106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F969AC9-CDC2-4D9F-8651-720BB4932694}"/>
              </a:ext>
            </a:extLst>
          </p:cNvPr>
          <p:cNvSpPr/>
          <p:nvPr/>
        </p:nvSpPr>
        <p:spPr>
          <a:xfrm>
            <a:off x="8950740" y="4291169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DAA228E-B4FC-40DA-BA10-397C96115A00}"/>
              </a:ext>
            </a:extLst>
          </p:cNvPr>
          <p:cNvSpPr/>
          <p:nvPr/>
        </p:nvSpPr>
        <p:spPr>
          <a:xfrm>
            <a:off x="12496800" y="3488528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83E0FE4-8DF7-45F7-A3C6-31062FCC4A2F}"/>
              </a:ext>
            </a:extLst>
          </p:cNvPr>
          <p:cNvSpPr/>
          <p:nvPr/>
        </p:nvSpPr>
        <p:spPr>
          <a:xfrm>
            <a:off x="9220200" y="3429000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5576D69-4310-4A10-A3EB-8CD76A4FEF28}"/>
              </a:ext>
            </a:extLst>
          </p:cNvPr>
          <p:cNvSpPr/>
          <p:nvPr/>
        </p:nvSpPr>
        <p:spPr>
          <a:xfrm>
            <a:off x="6705600" y="2605698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303B0DF-CC64-4796-8CDD-9599BECE2793}"/>
              </a:ext>
            </a:extLst>
          </p:cNvPr>
          <p:cNvSpPr/>
          <p:nvPr/>
        </p:nvSpPr>
        <p:spPr>
          <a:xfrm>
            <a:off x="4800600" y="2605698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C973738-B171-4782-9023-611AA565F06C}"/>
              </a:ext>
            </a:extLst>
          </p:cNvPr>
          <p:cNvSpPr/>
          <p:nvPr/>
        </p:nvSpPr>
        <p:spPr>
          <a:xfrm>
            <a:off x="7437002" y="7010400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499FF2F-12FE-4648-AF8B-92B5AC591508}"/>
              </a:ext>
            </a:extLst>
          </p:cNvPr>
          <p:cNvSpPr/>
          <p:nvPr/>
        </p:nvSpPr>
        <p:spPr>
          <a:xfrm>
            <a:off x="12115800" y="7012166"/>
            <a:ext cx="304800" cy="301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Google Shape;3675;p47">
            <a:extLst>
              <a:ext uri="{FF2B5EF4-FFF2-40B4-BE49-F238E27FC236}">
                <a16:creationId xmlns="" xmlns:a16="http://schemas.microsoft.com/office/drawing/2014/main" id="{5BEEFDCD-9EBD-4728-ABD7-62EA7C380B3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543" y="2455849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oogle Shape;3675;p47">
            <a:extLst>
              <a:ext uri="{FF2B5EF4-FFF2-40B4-BE49-F238E27FC236}">
                <a16:creationId xmlns="" xmlns:a16="http://schemas.microsoft.com/office/drawing/2014/main" id="{D04C3ADE-8F50-4943-A781-79814577119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02" y="6951847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oogle Shape;3675;p47">
            <a:extLst>
              <a:ext uri="{FF2B5EF4-FFF2-40B4-BE49-F238E27FC236}">
                <a16:creationId xmlns="" xmlns:a16="http://schemas.microsoft.com/office/drawing/2014/main" id="{527F4A8E-1485-42FE-9421-801BE3A9F1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5914790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oogle Shape;3675;p47">
            <a:extLst>
              <a:ext uri="{FF2B5EF4-FFF2-40B4-BE49-F238E27FC236}">
                <a16:creationId xmlns="" xmlns:a16="http://schemas.microsoft.com/office/drawing/2014/main" id="{829138BB-C217-4E6D-89A6-8EB11F6B1E8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5106760"/>
            <a:ext cx="442913" cy="40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oogle Shape;3675;p47">
            <a:extLst>
              <a:ext uri="{FF2B5EF4-FFF2-40B4-BE49-F238E27FC236}">
                <a16:creationId xmlns="" xmlns:a16="http://schemas.microsoft.com/office/drawing/2014/main" id="{47021CBB-6E23-4831-B7A4-7D3DADB7357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022" y="4191000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oogle Shape;3675;p47">
            <a:extLst>
              <a:ext uri="{FF2B5EF4-FFF2-40B4-BE49-F238E27FC236}">
                <a16:creationId xmlns="" xmlns:a16="http://schemas.microsoft.com/office/drawing/2014/main" id="{FA1BE082-2215-43AB-8A93-1069E552E99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343" y="3338136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36 Track 36">
            <a:hlinkClick r:id="" action="ppaction://media"/>
            <a:extLst>
              <a:ext uri="{FF2B5EF4-FFF2-40B4-BE49-F238E27FC236}">
                <a16:creationId xmlns="" xmlns:a16="http://schemas.microsoft.com/office/drawing/2014/main" id="{37319005-4CBE-4D3C-AE74-AE9CAC3E0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2332267" y="161394"/>
            <a:ext cx="1295400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4E4BAF-7804-4488-B3C7-8C586B8DE291}" type="slidenum">
              <a:rPr lang="en-US" altLang="en-US" sz="1700" smtClean="0">
                <a:solidFill>
                  <a:srgbClr val="89898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pPr/>
              <a:t>9</a:t>
            </a:fld>
            <a:endParaRPr lang="en-US" altLang="en-US" sz="1700">
              <a:solidFill>
                <a:srgbClr val="89898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0245" name="Google Shape;3603;p39"/>
          <p:cNvSpPr txBox="1">
            <a:spLocks noChangeArrowheads="1"/>
          </p:cNvSpPr>
          <p:nvPr/>
        </p:nvSpPr>
        <p:spPr bwMode="auto">
          <a:xfrm>
            <a:off x="1068888" y="1211198"/>
            <a:ext cx="121920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2.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내용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보면서 다시 들어 보십시오 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2" name="Google Shape;3605;p39">
            <a:extLst>
              <a:ext uri="{FF2B5EF4-FFF2-40B4-BE49-F238E27FC236}">
                <a16:creationId xmlns="" xmlns:a16="http://schemas.microsoft.com/office/drawing/2014/main" id="{0BD26062-564D-4646-8EE5-4423BFC8DF02}"/>
              </a:ext>
            </a:extLst>
          </p:cNvPr>
          <p:cNvSpPr txBox="1"/>
          <p:nvPr/>
        </p:nvSpPr>
        <p:spPr>
          <a:xfrm>
            <a:off x="11068375" y="5183321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28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16CB1E9-6734-494F-A377-64004F49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375" y="5743010"/>
            <a:ext cx="129540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E393BE3-56F1-4E33-8A9D-2FA357105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251" y="6052133"/>
            <a:ext cx="1727924" cy="1058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7C61AD4-40C3-4FAD-96D4-A1CED20C30C1}"/>
              </a:ext>
            </a:extLst>
          </p:cNvPr>
          <p:cNvSpPr txBox="1"/>
          <p:nvPr/>
        </p:nvSpPr>
        <p:spPr>
          <a:xfrm>
            <a:off x="9179" y="1987650"/>
            <a:ext cx="7001221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수진 씨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이번 주말에 이사를 하지요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제가 </a:t>
            </a:r>
            <a:endParaRPr lang="en-US" altLang="ko-KR" sz="2400" b="1" i="0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가서 도와 드릴까요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아니에요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씨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이삿짐센터에 포장 이사를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맡겼으니까 걱정하지 마세요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포장 이사요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그게 뭔데요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이삿짐센터에서 짐 싸는 것부터 짐 정리까지     </a:t>
            </a:r>
            <a:endParaRPr lang="en-US" altLang="ko-KR" sz="2400" b="1" i="0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다도와주는 거예요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일반 이사에 비해서 좀         </a:t>
            </a:r>
            <a:endParaRPr lang="en-US" altLang="ko-KR" sz="2400" b="1" i="0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비싼</a:t>
            </a:r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편이지만 그래도 편해서 좋아요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400" b="1" dirty="0">
              <a:ea typeface="Batang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075BFD-06EE-4F80-8803-570A967934D2}"/>
              </a:ext>
            </a:extLst>
          </p:cNvPr>
          <p:cNvSpPr txBox="1"/>
          <p:nvPr/>
        </p:nvSpPr>
        <p:spPr>
          <a:xfrm>
            <a:off x="7410775" y="1944690"/>
            <a:ext cx="7143425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3)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루이엔 씨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이사 했으니까 집들이도 해야지요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언제 할 거예요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집들이요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그게 뭔데요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집들이는 이사를 한 후에 가까운 사람들을 초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대해서 같이 식사를 하는 거예요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 저도 해야겠네요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그런데 전 요리를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할 줄 모르는데 어떻게 하죠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24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vi-V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FC6800F-7938-4027-92E0-7DD6023AA3DC}"/>
              </a:ext>
            </a:extLst>
          </p:cNvPr>
          <p:cNvSpPr txBox="1"/>
          <p:nvPr/>
        </p:nvSpPr>
        <p:spPr>
          <a:xfrm>
            <a:off x="3078162" y="5057718"/>
            <a:ext cx="7143426" cy="3046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흐엉 씨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어제 이사는 잘 했지요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짐 정리는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 다 끝냈어요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아니요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이사하고 너무 피곤해서 그냥 자서 아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직 정리도 못했어요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 제가 가서 도와 드릴까요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아무 때나 연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락해 주면 갈게요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정말요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 이따 수업 끝나고 잠깐 와서 도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와 주세요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400" dirty="0"/>
          </a:p>
        </p:txBody>
      </p:sp>
      <p:pic>
        <p:nvPicPr>
          <p:cNvPr id="19" name="36 Track 36">
            <a:hlinkClick r:id="" action="ppaction://media"/>
            <a:extLst>
              <a:ext uri="{FF2B5EF4-FFF2-40B4-BE49-F238E27FC236}">
                <a16:creationId xmlns="" xmlns:a16="http://schemas.microsoft.com/office/drawing/2014/main" id="{AA372E57-9B04-4EAD-B557-3619993CA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V="1">
            <a:off x="12266112" y="236537"/>
            <a:ext cx="992688" cy="9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88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5954612</TotalTime>
  <Words>971</Words>
  <Application>Microsoft Office PowerPoint</Application>
  <PresentationFormat>Custom</PresentationFormat>
  <Paragraphs>209</Paragraphs>
  <Slides>23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ba</vt:lpstr>
      <vt:lpstr>바탕</vt:lpstr>
      <vt:lpstr>바탕</vt:lpstr>
      <vt:lpstr>BatangChe</vt:lpstr>
      <vt:lpstr>SMSSMyungJo10Std-Regular-Identity-H</vt:lpstr>
      <vt:lpstr>Arial</vt:lpstr>
      <vt:lpstr>Calibri</vt:lpstr>
      <vt:lpstr>Sriracha</vt:lpstr>
      <vt:lpstr>Tahoma</vt:lpstr>
      <vt:lpstr>Times New Roman</vt:lpstr>
      <vt:lpstr>Office Theme</vt:lpstr>
      <vt:lpstr>제9과: 이사   (듣기)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561</cp:revision>
  <dcterms:created xsi:type="dcterms:W3CDTF">2006-08-16T00:00:00Z</dcterms:created>
  <dcterms:modified xsi:type="dcterms:W3CDTF">2022-04-18T07:43:45Z</dcterms:modified>
</cp:coreProperties>
</file>